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9" r:id="rId3"/>
    <p:sldId id="260" r:id="rId4"/>
    <p:sldId id="261" r:id="rId5"/>
    <p:sldId id="257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8" r:id="rId22"/>
    <p:sldId id="279" r:id="rId23"/>
    <p:sldId id="280" r:id="rId24"/>
    <p:sldId id="281" r:id="rId25"/>
    <p:sldId id="283" r:id="rId26"/>
    <p:sldId id="285" r:id="rId27"/>
    <p:sldId id="286" r:id="rId28"/>
    <p:sldId id="287" r:id="rId29"/>
    <p:sldId id="293" r:id="rId30"/>
    <p:sldId id="292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AE2B64-3789-42EE-B7C3-BA966956961B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6D6FE-9422-43FC-A365-96E39C25E54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6D6FE-9422-43FC-A365-96E39C25E54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8006E2-7F39-4666-BFC3-075150B0384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BD565FD-BA8F-4F0C-9862-424A58B6A6AE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0203E5-3F6A-40BD-990D-EFD5B7A07107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FDCA572-CF54-484F-BD66-E88AF2EF00DA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0714FB8-1161-4FD9-8960-3C3BD03AAFE0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489461-D5C1-4760-83D1-8A800902B7E9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5BE4CF-148E-4ADB-8BFC-EA16B78511AB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B592EC8-1280-4C97-A966-F92C0081BEDD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76481EB-4200-4A39-9DA2-61738E2F873F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CE7F22-A172-4401-8F90-9FE49208F102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900838-E18B-466B-AC4C-7FF7F92AAAD0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0F5AFB8-9949-4662-AD92-6E1A040CC44D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5DDC539-BFED-49FC-AA99-0776F03603AE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EA21B4-3EF7-458B-91A4-741882F17F38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C0D0ED-24C4-4AC2-BAEA-C44B73E94C02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6FD47C-49BD-4F9C-932D-9D5BD7E22E0C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A5EF92-D446-4761-924F-8F5101104950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8E7AEF4-D541-4E71-A19A-CD2AB4326E51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CD04B82-4BBB-4354-AF6C-21833D2BD6A9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B35DF1-2A6A-4833-865C-624EA7CDA0DB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8006E2-7F39-4666-BFC3-075150B0384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8006E2-7F39-4666-BFC3-075150B0384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8006E2-7F39-4666-BFC3-075150B0384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893DF-1B86-4F1A-8764-310BFADBFC86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1CD3-2F43-4978-B74F-FF97EF8B54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893DF-1B86-4F1A-8764-310BFADBFC86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1CD3-2F43-4978-B74F-FF97EF8B54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893DF-1B86-4F1A-8764-310BFADBFC86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1CD3-2F43-4978-B74F-FF97EF8B54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893DF-1B86-4F1A-8764-310BFADBFC86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1CD3-2F43-4978-B74F-FF97EF8B54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893DF-1B86-4F1A-8764-310BFADBFC86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1CD3-2F43-4978-B74F-FF97EF8B54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893DF-1B86-4F1A-8764-310BFADBFC86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1CD3-2F43-4978-B74F-FF97EF8B54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893DF-1B86-4F1A-8764-310BFADBFC86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1CD3-2F43-4978-B74F-FF97EF8B54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893DF-1B86-4F1A-8764-310BFADBFC86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1CD3-2F43-4978-B74F-FF97EF8B54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893DF-1B86-4F1A-8764-310BFADBFC86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1CD3-2F43-4978-B74F-FF97EF8B54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893DF-1B86-4F1A-8764-310BFADBFC86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1CD3-2F43-4978-B74F-FF97EF8B54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893DF-1B86-4F1A-8764-310BFADBFC86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11CD3-2F43-4978-B74F-FF97EF8B54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893DF-1B86-4F1A-8764-310BFADBFC86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11CD3-2F43-4978-B74F-FF97EF8B544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1.3 and 1.4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6,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1.2 (p. 25) #5-12 all, 21-28 all, 43-48 all, 61-68 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61) D= {-3, -2, 0, 7)</a:t>
            </a:r>
          </a:p>
          <a:p>
            <a:pPr>
              <a:buNone/>
            </a:pPr>
            <a:r>
              <a:rPr lang="en-US" dirty="0" smtClean="0"/>
              <a:t>R= {-5, -3, 0, 4, 5}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62) D={-5, 0, 1, 3, 8}</a:t>
            </a:r>
          </a:p>
          <a:p>
            <a:pPr>
              <a:buNone/>
            </a:pPr>
            <a:r>
              <a:rPr lang="en-US" dirty="0" smtClean="0"/>
              <a:t>R= {-5, -2, 0, 1, 3}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63) D= {-4, -3, -1, 0, 2)</a:t>
            </a:r>
          </a:p>
          <a:p>
            <a:pPr>
              <a:buNone/>
            </a:pPr>
            <a:r>
              <a:rPr lang="en-US" dirty="0" smtClean="0"/>
              <a:t>R= {-2, -1, 1, 2, 3}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64) D= {-1, 1, 2}</a:t>
            </a:r>
          </a:p>
          <a:p>
            <a:pPr>
              <a:buNone/>
            </a:pPr>
            <a:r>
              <a:rPr lang="en-US" dirty="0" smtClean="0"/>
              <a:t>R= {-3, -1, 0, 1, 2}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65) D= {-35, -25, 0, 10, 75}</a:t>
            </a:r>
          </a:p>
          <a:p>
            <a:pPr>
              <a:buNone/>
            </a:pPr>
            <a:r>
              <a:rPr lang="en-US" dirty="0" smtClean="0"/>
              <a:t>R= {-55, -25, 25, 45, 50}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66) D= {-17, -7, -5, 2, 11}</a:t>
            </a:r>
          </a:p>
          <a:p>
            <a:pPr>
              <a:buNone/>
            </a:pPr>
            <a:r>
              <a:rPr lang="en-US" dirty="0" smtClean="0"/>
              <a:t>R= {-14, -13, -4, 15, 19}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67) D= {-0.7,0.1, 0.5, 0.8}</a:t>
            </a:r>
          </a:p>
          <a:p>
            <a:pPr>
              <a:buNone/>
            </a:pPr>
            <a:r>
              <a:rPr lang="en-US" dirty="0" smtClean="0"/>
              <a:t>R= {-0.3, -0.1, 0, 0.4}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68) D= {-1.2, -0.8, -0.3, 1.0}</a:t>
            </a:r>
          </a:p>
          <a:p>
            <a:pPr>
              <a:buNone/>
            </a:pPr>
            <a:r>
              <a:rPr lang="en-US" dirty="0" smtClean="0"/>
              <a:t>R= {-1.3, 0.5, 1.1, 1.5}</a:t>
            </a:r>
          </a:p>
        </p:txBody>
      </p:sp>
      <p:sp>
        <p:nvSpPr>
          <p:cNvPr id="5" name="SMARTPenAnnotation512"/>
          <p:cNvSpPr/>
          <p:nvPr/>
        </p:nvSpPr>
        <p:spPr>
          <a:xfrm>
            <a:off x="5986462" y="4277677"/>
            <a:ext cx="457398" cy="25688"/>
          </a:xfrm>
          <a:custGeom>
            <a:avLst/>
            <a:gdLst/>
            <a:ahLst/>
            <a:cxnLst/>
            <a:rect l="0" t="0" r="0" b="0"/>
            <a:pathLst>
              <a:path w="457398" h="25688">
                <a:moveTo>
                  <a:pt x="0" y="17145"/>
                </a:moveTo>
                <a:lnTo>
                  <a:pt x="4551" y="17145"/>
                </a:lnTo>
                <a:lnTo>
                  <a:pt x="6844" y="18098"/>
                </a:lnTo>
                <a:lnTo>
                  <a:pt x="9325" y="19685"/>
                </a:lnTo>
                <a:lnTo>
                  <a:pt x="15601" y="24526"/>
                </a:lnTo>
                <a:lnTo>
                  <a:pt x="21539" y="25188"/>
                </a:lnTo>
                <a:lnTo>
                  <a:pt x="35290" y="25482"/>
                </a:lnTo>
                <a:lnTo>
                  <a:pt x="94312" y="25687"/>
                </a:lnTo>
                <a:lnTo>
                  <a:pt x="101927" y="24744"/>
                </a:lnTo>
                <a:lnTo>
                  <a:pt x="108909" y="23164"/>
                </a:lnTo>
                <a:lnTo>
                  <a:pt x="115468" y="21158"/>
                </a:lnTo>
                <a:lnTo>
                  <a:pt x="123651" y="19820"/>
                </a:lnTo>
                <a:lnTo>
                  <a:pt x="132917" y="18928"/>
                </a:lnTo>
                <a:lnTo>
                  <a:pt x="142904" y="18334"/>
                </a:lnTo>
                <a:lnTo>
                  <a:pt x="158135" y="16033"/>
                </a:lnTo>
                <a:lnTo>
                  <a:pt x="176861" y="12594"/>
                </a:lnTo>
                <a:lnTo>
                  <a:pt x="197917" y="8395"/>
                </a:lnTo>
                <a:lnTo>
                  <a:pt x="213860" y="5597"/>
                </a:lnTo>
                <a:lnTo>
                  <a:pt x="226393" y="3731"/>
                </a:lnTo>
                <a:lnTo>
                  <a:pt x="236654" y="2488"/>
                </a:lnTo>
                <a:lnTo>
                  <a:pt x="248257" y="1659"/>
                </a:lnTo>
                <a:lnTo>
                  <a:pt x="260754" y="1106"/>
                </a:lnTo>
                <a:lnTo>
                  <a:pt x="290198" y="491"/>
                </a:lnTo>
                <a:lnTo>
                  <a:pt x="457397" y="0"/>
                </a:lnTo>
                <a:lnTo>
                  <a:pt x="242710" y="0"/>
                </a:lnTo>
                <a:lnTo>
                  <a:pt x="228481" y="952"/>
                </a:lnTo>
                <a:lnTo>
                  <a:pt x="214233" y="2540"/>
                </a:lnTo>
                <a:lnTo>
                  <a:pt x="189512" y="5891"/>
                </a:lnTo>
                <a:lnTo>
                  <a:pt x="181587" y="6785"/>
                </a:lnTo>
                <a:lnTo>
                  <a:pt x="175350" y="7381"/>
                </a:lnTo>
                <a:lnTo>
                  <a:pt x="164525" y="7778"/>
                </a:lnTo>
                <a:lnTo>
                  <a:pt x="134718" y="8219"/>
                </a:lnTo>
                <a:lnTo>
                  <a:pt x="118387" y="9290"/>
                </a:lnTo>
                <a:lnTo>
                  <a:pt x="42863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13"/>
          <p:cNvSpPr/>
          <p:nvPr/>
        </p:nvSpPr>
        <p:spPr>
          <a:xfrm>
            <a:off x="7640955" y="4270404"/>
            <a:ext cx="452699" cy="49792"/>
          </a:xfrm>
          <a:custGeom>
            <a:avLst/>
            <a:gdLst/>
            <a:ahLst/>
            <a:cxnLst/>
            <a:rect l="0" t="0" r="0" b="0"/>
            <a:pathLst>
              <a:path w="452699" h="49792">
                <a:moveTo>
                  <a:pt x="42862" y="24418"/>
                </a:moveTo>
                <a:lnTo>
                  <a:pt x="51963" y="19867"/>
                </a:lnTo>
                <a:lnTo>
                  <a:pt x="55597" y="18527"/>
                </a:lnTo>
                <a:lnTo>
                  <a:pt x="62174" y="17037"/>
                </a:lnTo>
                <a:lnTo>
                  <a:pt x="75893" y="16375"/>
                </a:lnTo>
                <a:lnTo>
                  <a:pt x="84885" y="16199"/>
                </a:lnTo>
                <a:lnTo>
                  <a:pt x="99453" y="15128"/>
                </a:lnTo>
                <a:lnTo>
                  <a:pt x="138498" y="11400"/>
                </a:lnTo>
                <a:lnTo>
                  <a:pt x="157102" y="10024"/>
                </a:lnTo>
                <a:lnTo>
                  <a:pt x="174267" y="9107"/>
                </a:lnTo>
                <a:lnTo>
                  <a:pt x="190473" y="8496"/>
                </a:lnTo>
                <a:lnTo>
                  <a:pt x="236419" y="5276"/>
                </a:lnTo>
                <a:lnTo>
                  <a:pt x="263340" y="3084"/>
                </a:lnTo>
                <a:lnTo>
                  <a:pt x="289860" y="1623"/>
                </a:lnTo>
                <a:lnTo>
                  <a:pt x="342187" y="0"/>
                </a:lnTo>
                <a:lnTo>
                  <a:pt x="363379" y="519"/>
                </a:lnTo>
                <a:lnTo>
                  <a:pt x="381318" y="1818"/>
                </a:lnTo>
                <a:lnTo>
                  <a:pt x="397086" y="3637"/>
                </a:lnTo>
                <a:lnTo>
                  <a:pt x="409503" y="4849"/>
                </a:lnTo>
                <a:lnTo>
                  <a:pt x="419688" y="5657"/>
                </a:lnTo>
                <a:lnTo>
                  <a:pt x="428381" y="6196"/>
                </a:lnTo>
                <a:lnTo>
                  <a:pt x="434178" y="7507"/>
                </a:lnTo>
                <a:lnTo>
                  <a:pt x="438041" y="9334"/>
                </a:lnTo>
                <a:lnTo>
                  <a:pt x="440618" y="11505"/>
                </a:lnTo>
                <a:lnTo>
                  <a:pt x="443287" y="12951"/>
                </a:lnTo>
                <a:lnTo>
                  <a:pt x="446020" y="13917"/>
                </a:lnTo>
                <a:lnTo>
                  <a:pt x="452698" y="15465"/>
                </a:lnTo>
                <a:lnTo>
                  <a:pt x="452294" y="15592"/>
                </a:lnTo>
                <a:lnTo>
                  <a:pt x="439554" y="15770"/>
                </a:lnTo>
                <a:lnTo>
                  <a:pt x="361449" y="15836"/>
                </a:lnTo>
                <a:lnTo>
                  <a:pt x="349551" y="16792"/>
                </a:lnTo>
                <a:lnTo>
                  <a:pt x="338761" y="18381"/>
                </a:lnTo>
                <a:lnTo>
                  <a:pt x="328711" y="20393"/>
                </a:lnTo>
                <a:lnTo>
                  <a:pt x="237201" y="36878"/>
                </a:lnTo>
                <a:lnTo>
                  <a:pt x="210521" y="41297"/>
                </a:lnTo>
                <a:lnTo>
                  <a:pt x="190830" y="44243"/>
                </a:lnTo>
                <a:lnTo>
                  <a:pt x="175797" y="46208"/>
                </a:lnTo>
                <a:lnTo>
                  <a:pt x="162918" y="47517"/>
                </a:lnTo>
                <a:lnTo>
                  <a:pt x="151474" y="48390"/>
                </a:lnTo>
                <a:lnTo>
                  <a:pt x="132092" y="49360"/>
                </a:lnTo>
                <a:lnTo>
                  <a:pt x="117128" y="49791"/>
                </a:lnTo>
                <a:lnTo>
                  <a:pt x="106660" y="48953"/>
                </a:lnTo>
                <a:lnTo>
                  <a:pt x="93966" y="47442"/>
                </a:lnTo>
                <a:lnTo>
                  <a:pt x="79790" y="45482"/>
                </a:lnTo>
                <a:lnTo>
                  <a:pt x="68433" y="44176"/>
                </a:lnTo>
                <a:lnTo>
                  <a:pt x="58957" y="43305"/>
                </a:lnTo>
                <a:lnTo>
                  <a:pt x="50735" y="42724"/>
                </a:lnTo>
                <a:lnTo>
                  <a:pt x="43348" y="41385"/>
                </a:lnTo>
                <a:lnTo>
                  <a:pt x="36519" y="39539"/>
                </a:lnTo>
                <a:lnTo>
                  <a:pt x="0" y="329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14"/>
          <p:cNvSpPr/>
          <p:nvPr/>
        </p:nvSpPr>
        <p:spPr>
          <a:xfrm>
            <a:off x="5977890" y="3823335"/>
            <a:ext cx="145733" cy="154306"/>
          </a:xfrm>
          <a:custGeom>
            <a:avLst/>
            <a:gdLst/>
            <a:ahLst/>
            <a:cxnLst/>
            <a:rect l="0" t="0" r="0" b="0"/>
            <a:pathLst>
              <a:path w="145733" h="154306">
                <a:moveTo>
                  <a:pt x="0" y="0"/>
                </a:moveTo>
                <a:lnTo>
                  <a:pt x="11931" y="23863"/>
                </a:lnTo>
                <a:lnTo>
                  <a:pt x="15574" y="28291"/>
                </a:lnTo>
                <a:lnTo>
                  <a:pt x="19908" y="32195"/>
                </a:lnTo>
                <a:lnTo>
                  <a:pt x="24701" y="35751"/>
                </a:lnTo>
                <a:lnTo>
                  <a:pt x="30755" y="40979"/>
                </a:lnTo>
                <a:lnTo>
                  <a:pt x="37648" y="47322"/>
                </a:lnTo>
                <a:lnTo>
                  <a:pt x="60141" y="68932"/>
                </a:lnTo>
                <a:lnTo>
                  <a:pt x="63907" y="73577"/>
                </a:lnTo>
                <a:lnTo>
                  <a:pt x="67369" y="78578"/>
                </a:lnTo>
                <a:lnTo>
                  <a:pt x="70631" y="83818"/>
                </a:lnTo>
                <a:lnTo>
                  <a:pt x="74709" y="88263"/>
                </a:lnTo>
                <a:lnTo>
                  <a:pt x="79333" y="92180"/>
                </a:lnTo>
                <a:lnTo>
                  <a:pt x="84321" y="95743"/>
                </a:lnTo>
                <a:lnTo>
                  <a:pt x="90504" y="101928"/>
                </a:lnTo>
                <a:lnTo>
                  <a:pt x="97483" y="109862"/>
                </a:lnTo>
                <a:lnTo>
                  <a:pt x="104994" y="118961"/>
                </a:lnTo>
                <a:lnTo>
                  <a:pt x="110953" y="125027"/>
                </a:lnTo>
                <a:lnTo>
                  <a:pt x="115879" y="129072"/>
                </a:lnTo>
                <a:lnTo>
                  <a:pt x="120115" y="131768"/>
                </a:lnTo>
                <a:lnTo>
                  <a:pt x="122939" y="134517"/>
                </a:lnTo>
                <a:lnTo>
                  <a:pt x="124821" y="137303"/>
                </a:lnTo>
                <a:lnTo>
                  <a:pt x="145732" y="1543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15"/>
          <p:cNvSpPr/>
          <p:nvPr/>
        </p:nvSpPr>
        <p:spPr>
          <a:xfrm>
            <a:off x="5943600" y="3780472"/>
            <a:ext cx="137160" cy="188596"/>
          </a:xfrm>
          <a:custGeom>
            <a:avLst/>
            <a:gdLst/>
            <a:ahLst/>
            <a:cxnLst/>
            <a:rect l="0" t="0" r="0" b="0"/>
            <a:pathLst>
              <a:path w="137160" h="188596">
                <a:moveTo>
                  <a:pt x="137159" y="0"/>
                </a:moveTo>
                <a:lnTo>
                  <a:pt x="123507" y="13653"/>
                </a:lnTo>
                <a:lnTo>
                  <a:pt x="118533" y="19579"/>
                </a:lnTo>
                <a:lnTo>
                  <a:pt x="114264" y="25435"/>
                </a:lnTo>
                <a:lnTo>
                  <a:pt x="110466" y="31244"/>
                </a:lnTo>
                <a:lnTo>
                  <a:pt x="62178" y="101386"/>
                </a:lnTo>
                <a:lnTo>
                  <a:pt x="53835" y="114263"/>
                </a:lnTo>
                <a:lnTo>
                  <a:pt x="47319" y="124753"/>
                </a:lnTo>
                <a:lnTo>
                  <a:pt x="42024" y="132699"/>
                </a:lnTo>
                <a:lnTo>
                  <a:pt x="37541" y="138948"/>
                </a:lnTo>
                <a:lnTo>
                  <a:pt x="33599" y="144067"/>
                </a:lnTo>
                <a:lnTo>
                  <a:pt x="30019" y="148432"/>
                </a:lnTo>
                <a:lnTo>
                  <a:pt x="26680" y="152295"/>
                </a:lnTo>
                <a:lnTo>
                  <a:pt x="23502" y="155823"/>
                </a:lnTo>
                <a:lnTo>
                  <a:pt x="20430" y="160079"/>
                </a:lnTo>
                <a:lnTo>
                  <a:pt x="17430" y="164822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16"/>
          <p:cNvSpPr/>
          <p:nvPr/>
        </p:nvSpPr>
        <p:spPr>
          <a:xfrm>
            <a:off x="6123622" y="3760911"/>
            <a:ext cx="248604" cy="145993"/>
          </a:xfrm>
          <a:custGeom>
            <a:avLst/>
            <a:gdLst/>
            <a:ahLst/>
            <a:cxnLst/>
            <a:rect l="0" t="0" r="0" b="0"/>
            <a:pathLst>
              <a:path w="248604" h="145993">
                <a:moveTo>
                  <a:pt x="0" y="45279"/>
                </a:moveTo>
                <a:lnTo>
                  <a:pt x="13653" y="54380"/>
                </a:lnTo>
                <a:lnTo>
                  <a:pt x="18627" y="58014"/>
                </a:lnTo>
                <a:lnTo>
                  <a:pt x="22895" y="61389"/>
                </a:lnTo>
                <a:lnTo>
                  <a:pt x="26694" y="64591"/>
                </a:lnTo>
                <a:lnTo>
                  <a:pt x="29226" y="67678"/>
                </a:lnTo>
                <a:lnTo>
                  <a:pt x="30914" y="70690"/>
                </a:lnTo>
                <a:lnTo>
                  <a:pt x="32039" y="73649"/>
                </a:lnTo>
                <a:lnTo>
                  <a:pt x="33742" y="79432"/>
                </a:lnTo>
                <a:lnTo>
                  <a:pt x="38174" y="96018"/>
                </a:lnTo>
                <a:lnTo>
                  <a:pt x="39737" y="104822"/>
                </a:lnTo>
                <a:lnTo>
                  <a:pt x="40779" y="113550"/>
                </a:lnTo>
                <a:lnTo>
                  <a:pt x="41473" y="122225"/>
                </a:lnTo>
                <a:lnTo>
                  <a:pt x="41936" y="124199"/>
                </a:lnTo>
                <a:lnTo>
                  <a:pt x="42245" y="121705"/>
                </a:lnTo>
                <a:lnTo>
                  <a:pt x="42451" y="116232"/>
                </a:lnTo>
                <a:lnTo>
                  <a:pt x="43541" y="108773"/>
                </a:lnTo>
                <a:lnTo>
                  <a:pt x="45220" y="99991"/>
                </a:lnTo>
                <a:lnTo>
                  <a:pt x="47292" y="90326"/>
                </a:lnTo>
                <a:lnTo>
                  <a:pt x="49625" y="81978"/>
                </a:lnTo>
                <a:lnTo>
                  <a:pt x="52133" y="74507"/>
                </a:lnTo>
                <a:lnTo>
                  <a:pt x="54759" y="67622"/>
                </a:lnTo>
                <a:lnTo>
                  <a:pt x="57460" y="61127"/>
                </a:lnTo>
                <a:lnTo>
                  <a:pt x="60215" y="54892"/>
                </a:lnTo>
                <a:lnTo>
                  <a:pt x="63003" y="48830"/>
                </a:lnTo>
                <a:lnTo>
                  <a:pt x="66767" y="42883"/>
                </a:lnTo>
                <a:lnTo>
                  <a:pt x="71182" y="37014"/>
                </a:lnTo>
                <a:lnTo>
                  <a:pt x="76029" y="31197"/>
                </a:lnTo>
                <a:lnTo>
                  <a:pt x="80214" y="27318"/>
                </a:lnTo>
                <a:lnTo>
                  <a:pt x="87403" y="23009"/>
                </a:lnTo>
                <a:lnTo>
                  <a:pt x="93773" y="21093"/>
                </a:lnTo>
                <a:lnTo>
                  <a:pt x="99780" y="20242"/>
                </a:lnTo>
                <a:lnTo>
                  <a:pt x="105624" y="19864"/>
                </a:lnTo>
                <a:lnTo>
                  <a:pt x="108516" y="20715"/>
                </a:lnTo>
                <a:lnTo>
                  <a:pt x="114270" y="24202"/>
                </a:lnTo>
                <a:lnTo>
                  <a:pt x="117137" y="29322"/>
                </a:lnTo>
                <a:lnTo>
                  <a:pt x="120001" y="36546"/>
                </a:lnTo>
                <a:lnTo>
                  <a:pt x="122863" y="45172"/>
                </a:lnTo>
                <a:lnTo>
                  <a:pt x="125724" y="52827"/>
                </a:lnTo>
                <a:lnTo>
                  <a:pt x="128584" y="59836"/>
                </a:lnTo>
                <a:lnTo>
                  <a:pt x="131443" y="66414"/>
                </a:lnTo>
                <a:lnTo>
                  <a:pt x="133348" y="74609"/>
                </a:lnTo>
                <a:lnTo>
                  <a:pt x="134619" y="83882"/>
                </a:lnTo>
                <a:lnTo>
                  <a:pt x="136030" y="101488"/>
                </a:lnTo>
                <a:lnTo>
                  <a:pt x="136658" y="112488"/>
                </a:lnTo>
                <a:lnTo>
                  <a:pt x="136937" y="123092"/>
                </a:lnTo>
                <a:lnTo>
                  <a:pt x="137116" y="140871"/>
                </a:lnTo>
                <a:lnTo>
                  <a:pt x="136178" y="143297"/>
                </a:lnTo>
                <a:lnTo>
                  <a:pt x="134601" y="144914"/>
                </a:lnTo>
                <a:lnTo>
                  <a:pt x="132596" y="145992"/>
                </a:lnTo>
                <a:lnTo>
                  <a:pt x="131260" y="145759"/>
                </a:lnTo>
                <a:lnTo>
                  <a:pt x="130369" y="144650"/>
                </a:lnTo>
                <a:lnTo>
                  <a:pt x="129775" y="142959"/>
                </a:lnTo>
                <a:lnTo>
                  <a:pt x="129380" y="139926"/>
                </a:lnTo>
                <a:lnTo>
                  <a:pt x="129116" y="135999"/>
                </a:lnTo>
                <a:lnTo>
                  <a:pt x="128940" y="131477"/>
                </a:lnTo>
                <a:lnTo>
                  <a:pt x="128744" y="121372"/>
                </a:lnTo>
                <a:lnTo>
                  <a:pt x="128618" y="103913"/>
                </a:lnTo>
                <a:lnTo>
                  <a:pt x="129561" y="98656"/>
                </a:lnTo>
                <a:lnTo>
                  <a:pt x="131141" y="92293"/>
                </a:lnTo>
                <a:lnTo>
                  <a:pt x="133148" y="85194"/>
                </a:lnTo>
                <a:lnTo>
                  <a:pt x="135438" y="78556"/>
                </a:lnTo>
                <a:lnTo>
                  <a:pt x="137917" y="72226"/>
                </a:lnTo>
                <a:lnTo>
                  <a:pt x="140522" y="66101"/>
                </a:lnTo>
                <a:lnTo>
                  <a:pt x="148497" y="49135"/>
                </a:lnTo>
                <a:lnTo>
                  <a:pt x="153290" y="39277"/>
                </a:lnTo>
                <a:lnTo>
                  <a:pt x="158391" y="30800"/>
                </a:lnTo>
                <a:lnTo>
                  <a:pt x="163697" y="23244"/>
                </a:lnTo>
                <a:lnTo>
                  <a:pt x="169138" y="16301"/>
                </a:lnTo>
                <a:lnTo>
                  <a:pt x="174671" y="10720"/>
                </a:lnTo>
                <a:lnTo>
                  <a:pt x="180265" y="6047"/>
                </a:lnTo>
                <a:lnTo>
                  <a:pt x="185899" y="1979"/>
                </a:lnTo>
                <a:lnTo>
                  <a:pt x="191561" y="220"/>
                </a:lnTo>
                <a:lnTo>
                  <a:pt x="197240" y="0"/>
                </a:lnTo>
                <a:lnTo>
                  <a:pt x="210940" y="1939"/>
                </a:lnTo>
                <a:lnTo>
                  <a:pt x="215354" y="4744"/>
                </a:lnTo>
                <a:lnTo>
                  <a:pt x="217864" y="6826"/>
                </a:lnTo>
                <a:lnTo>
                  <a:pt x="219538" y="10118"/>
                </a:lnTo>
                <a:lnTo>
                  <a:pt x="220653" y="14219"/>
                </a:lnTo>
                <a:lnTo>
                  <a:pt x="221398" y="18857"/>
                </a:lnTo>
                <a:lnTo>
                  <a:pt x="222846" y="25759"/>
                </a:lnTo>
                <a:lnTo>
                  <a:pt x="226995" y="43588"/>
                </a:lnTo>
                <a:lnTo>
                  <a:pt x="229435" y="52724"/>
                </a:lnTo>
                <a:lnTo>
                  <a:pt x="234686" y="70495"/>
                </a:lnTo>
                <a:lnTo>
                  <a:pt x="236467" y="78282"/>
                </a:lnTo>
                <a:lnTo>
                  <a:pt x="237655" y="85379"/>
                </a:lnTo>
                <a:lnTo>
                  <a:pt x="238447" y="92014"/>
                </a:lnTo>
                <a:lnTo>
                  <a:pt x="239927" y="97391"/>
                </a:lnTo>
                <a:lnTo>
                  <a:pt x="241866" y="101928"/>
                </a:lnTo>
                <a:lnTo>
                  <a:pt x="248603" y="1138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17"/>
          <p:cNvSpPr/>
          <p:nvPr/>
        </p:nvSpPr>
        <p:spPr>
          <a:xfrm>
            <a:off x="6423659" y="3763327"/>
            <a:ext cx="8574" cy="128589"/>
          </a:xfrm>
          <a:custGeom>
            <a:avLst/>
            <a:gdLst/>
            <a:ahLst/>
            <a:cxnLst/>
            <a:rect l="0" t="0" r="0" b="0"/>
            <a:pathLst>
              <a:path w="8574" h="128589">
                <a:moveTo>
                  <a:pt x="0" y="0"/>
                </a:moveTo>
                <a:lnTo>
                  <a:pt x="0" y="13652"/>
                </a:lnTo>
                <a:lnTo>
                  <a:pt x="953" y="20531"/>
                </a:lnTo>
                <a:lnTo>
                  <a:pt x="2541" y="27975"/>
                </a:lnTo>
                <a:lnTo>
                  <a:pt x="4552" y="35795"/>
                </a:lnTo>
                <a:lnTo>
                  <a:pt x="5892" y="42913"/>
                </a:lnTo>
                <a:lnTo>
                  <a:pt x="6786" y="49564"/>
                </a:lnTo>
                <a:lnTo>
                  <a:pt x="7382" y="55903"/>
                </a:lnTo>
                <a:lnTo>
                  <a:pt x="7779" y="62034"/>
                </a:lnTo>
                <a:lnTo>
                  <a:pt x="8044" y="68026"/>
                </a:lnTo>
                <a:lnTo>
                  <a:pt x="8573" y="1285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18"/>
          <p:cNvSpPr/>
          <p:nvPr/>
        </p:nvSpPr>
        <p:spPr>
          <a:xfrm>
            <a:off x="6397942" y="3711892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19"/>
          <p:cNvSpPr/>
          <p:nvPr/>
        </p:nvSpPr>
        <p:spPr>
          <a:xfrm>
            <a:off x="6475095" y="3730903"/>
            <a:ext cx="171450" cy="156162"/>
          </a:xfrm>
          <a:custGeom>
            <a:avLst/>
            <a:gdLst/>
            <a:ahLst/>
            <a:cxnLst/>
            <a:rect l="0" t="0" r="0" b="0"/>
            <a:pathLst>
              <a:path w="171450" h="156162">
                <a:moveTo>
                  <a:pt x="0" y="23851"/>
                </a:moveTo>
                <a:lnTo>
                  <a:pt x="4550" y="37504"/>
                </a:lnTo>
                <a:lnTo>
                  <a:pt x="5891" y="45336"/>
                </a:lnTo>
                <a:lnTo>
                  <a:pt x="6785" y="54367"/>
                </a:lnTo>
                <a:lnTo>
                  <a:pt x="7381" y="64198"/>
                </a:lnTo>
                <a:lnTo>
                  <a:pt x="8042" y="85281"/>
                </a:lnTo>
                <a:lnTo>
                  <a:pt x="8467" y="120758"/>
                </a:lnTo>
                <a:lnTo>
                  <a:pt x="9455" y="128461"/>
                </a:lnTo>
                <a:lnTo>
                  <a:pt x="11066" y="136454"/>
                </a:lnTo>
                <a:lnTo>
                  <a:pt x="15944" y="156161"/>
                </a:lnTo>
                <a:lnTo>
                  <a:pt x="17297" y="152063"/>
                </a:lnTo>
                <a:lnTo>
                  <a:pt x="19151" y="143616"/>
                </a:lnTo>
                <a:lnTo>
                  <a:pt x="28971" y="93546"/>
                </a:lnTo>
                <a:lnTo>
                  <a:pt x="34554" y="79839"/>
                </a:lnTo>
                <a:lnTo>
                  <a:pt x="42086" y="65940"/>
                </a:lnTo>
                <a:lnTo>
                  <a:pt x="50917" y="51910"/>
                </a:lnTo>
                <a:lnTo>
                  <a:pt x="57757" y="41605"/>
                </a:lnTo>
                <a:lnTo>
                  <a:pt x="63270" y="33782"/>
                </a:lnTo>
                <a:lnTo>
                  <a:pt x="67897" y="27615"/>
                </a:lnTo>
                <a:lnTo>
                  <a:pt x="72887" y="22550"/>
                </a:lnTo>
                <a:lnTo>
                  <a:pt x="78119" y="18222"/>
                </a:lnTo>
                <a:lnTo>
                  <a:pt x="83512" y="14383"/>
                </a:lnTo>
                <a:lnTo>
                  <a:pt x="89012" y="10872"/>
                </a:lnTo>
                <a:lnTo>
                  <a:pt x="94584" y="7578"/>
                </a:lnTo>
                <a:lnTo>
                  <a:pt x="100203" y="4430"/>
                </a:lnTo>
                <a:lnTo>
                  <a:pt x="104902" y="2332"/>
                </a:lnTo>
                <a:lnTo>
                  <a:pt x="108987" y="933"/>
                </a:lnTo>
                <a:lnTo>
                  <a:pt x="112663" y="0"/>
                </a:lnTo>
                <a:lnTo>
                  <a:pt x="116066" y="330"/>
                </a:lnTo>
                <a:lnTo>
                  <a:pt x="119287" y="1503"/>
                </a:lnTo>
                <a:lnTo>
                  <a:pt x="122387" y="3238"/>
                </a:lnTo>
                <a:lnTo>
                  <a:pt x="125406" y="4394"/>
                </a:lnTo>
                <a:lnTo>
                  <a:pt x="128371" y="5165"/>
                </a:lnTo>
                <a:lnTo>
                  <a:pt x="131301" y="5679"/>
                </a:lnTo>
                <a:lnTo>
                  <a:pt x="134207" y="7926"/>
                </a:lnTo>
                <a:lnTo>
                  <a:pt x="137095" y="11330"/>
                </a:lnTo>
                <a:lnTo>
                  <a:pt x="139974" y="15504"/>
                </a:lnTo>
                <a:lnTo>
                  <a:pt x="142846" y="19239"/>
                </a:lnTo>
                <a:lnTo>
                  <a:pt x="145714" y="22681"/>
                </a:lnTo>
                <a:lnTo>
                  <a:pt x="148577" y="25929"/>
                </a:lnTo>
                <a:lnTo>
                  <a:pt x="151439" y="31904"/>
                </a:lnTo>
                <a:lnTo>
                  <a:pt x="154299" y="39697"/>
                </a:lnTo>
                <a:lnTo>
                  <a:pt x="157158" y="48703"/>
                </a:lnTo>
                <a:lnTo>
                  <a:pt x="160017" y="60422"/>
                </a:lnTo>
                <a:lnTo>
                  <a:pt x="162875" y="73949"/>
                </a:lnTo>
                <a:lnTo>
                  <a:pt x="165734" y="88682"/>
                </a:lnTo>
                <a:lnTo>
                  <a:pt x="167639" y="100410"/>
                </a:lnTo>
                <a:lnTo>
                  <a:pt x="168909" y="110133"/>
                </a:lnTo>
                <a:lnTo>
                  <a:pt x="171449" y="13529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20"/>
          <p:cNvSpPr/>
          <p:nvPr/>
        </p:nvSpPr>
        <p:spPr>
          <a:xfrm>
            <a:off x="7709534" y="3780472"/>
            <a:ext cx="162879" cy="162879"/>
          </a:xfrm>
          <a:custGeom>
            <a:avLst/>
            <a:gdLst/>
            <a:ahLst/>
            <a:cxnLst/>
            <a:rect l="0" t="0" r="0" b="0"/>
            <a:pathLst>
              <a:path w="162879" h="162879">
                <a:moveTo>
                  <a:pt x="0" y="0"/>
                </a:moveTo>
                <a:lnTo>
                  <a:pt x="9102" y="4551"/>
                </a:lnTo>
                <a:lnTo>
                  <a:pt x="12736" y="6844"/>
                </a:lnTo>
                <a:lnTo>
                  <a:pt x="16110" y="9325"/>
                </a:lnTo>
                <a:lnTo>
                  <a:pt x="19312" y="11932"/>
                </a:lnTo>
                <a:lnTo>
                  <a:pt x="25258" y="18432"/>
                </a:lnTo>
                <a:lnTo>
                  <a:pt x="42023" y="38355"/>
                </a:lnTo>
                <a:lnTo>
                  <a:pt x="51828" y="49382"/>
                </a:lnTo>
                <a:lnTo>
                  <a:pt x="72883" y="71795"/>
                </a:lnTo>
                <a:lnTo>
                  <a:pt x="83832" y="84059"/>
                </a:lnTo>
                <a:lnTo>
                  <a:pt x="106156" y="110384"/>
                </a:lnTo>
                <a:lnTo>
                  <a:pt x="115538" y="120262"/>
                </a:lnTo>
                <a:lnTo>
                  <a:pt x="123698" y="127800"/>
                </a:lnTo>
                <a:lnTo>
                  <a:pt x="131043" y="133777"/>
                </a:lnTo>
                <a:lnTo>
                  <a:pt x="136892" y="138715"/>
                </a:lnTo>
                <a:lnTo>
                  <a:pt x="141744" y="142959"/>
                </a:lnTo>
                <a:lnTo>
                  <a:pt x="145931" y="146741"/>
                </a:lnTo>
                <a:lnTo>
                  <a:pt x="149676" y="149262"/>
                </a:lnTo>
                <a:lnTo>
                  <a:pt x="153124" y="150943"/>
                </a:lnTo>
                <a:lnTo>
                  <a:pt x="156375" y="152064"/>
                </a:lnTo>
                <a:lnTo>
                  <a:pt x="158543" y="153764"/>
                </a:lnTo>
                <a:lnTo>
                  <a:pt x="159987" y="155849"/>
                </a:lnTo>
                <a:lnTo>
                  <a:pt x="162878" y="1628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21"/>
          <p:cNvSpPr/>
          <p:nvPr/>
        </p:nvSpPr>
        <p:spPr>
          <a:xfrm>
            <a:off x="7675244" y="3746182"/>
            <a:ext cx="171451" cy="240031"/>
          </a:xfrm>
          <a:custGeom>
            <a:avLst/>
            <a:gdLst/>
            <a:ahLst/>
            <a:cxnLst/>
            <a:rect l="0" t="0" r="0" b="0"/>
            <a:pathLst>
              <a:path w="171451" h="240031">
                <a:moveTo>
                  <a:pt x="171450" y="0"/>
                </a:moveTo>
                <a:lnTo>
                  <a:pt x="162349" y="9102"/>
                </a:lnTo>
                <a:lnTo>
                  <a:pt x="159668" y="12735"/>
                </a:lnTo>
                <a:lnTo>
                  <a:pt x="156689" y="19313"/>
                </a:lnTo>
                <a:lnTo>
                  <a:pt x="151131" y="29068"/>
                </a:lnTo>
                <a:lnTo>
                  <a:pt x="132257" y="60227"/>
                </a:lnTo>
                <a:lnTo>
                  <a:pt x="110535" y="94395"/>
                </a:lnTo>
                <a:lnTo>
                  <a:pt x="99407" y="111508"/>
                </a:lnTo>
                <a:lnTo>
                  <a:pt x="76884" y="148301"/>
                </a:lnTo>
                <a:lnTo>
                  <a:pt x="65543" y="167448"/>
                </a:lnTo>
                <a:lnTo>
                  <a:pt x="56079" y="181164"/>
                </a:lnTo>
                <a:lnTo>
                  <a:pt x="47863" y="191261"/>
                </a:lnTo>
                <a:lnTo>
                  <a:pt x="40482" y="198945"/>
                </a:lnTo>
                <a:lnTo>
                  <a:pt x="34608" y="206925"/>
                </a:lnTo>
                <a:lnTo>
                  <a:pt x="29740" y="215102"/>
                </a:lnTo>
                <a:lnTo>
                  <a:pt x="25542" y="223412"/>
                </a:lnTo>
                <a:lnTo>
                  <a:pt x="21790" y="228951"/>
                </a:lnTo>
                <a:lnTo>
                  <a:pt x="18337" y="232644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22"/>
          <p:cNvSpPr/>
          <p:nvPr/>
        </p:nvSpPr>
        <p:spPr>
          <a:xfrm>
            <a:off x="7932419" y="3722350"/>
            <a:ext cx="248604" cy="186711"/>
          </a:xfrm>
          <a:custGeom>
            <a:avLst/>
            <a:gdLst/>
            <a:ahLst/>
            <a:cxnLst/>
            <a:rect l="0" t="0" r="0" b="0"/>
            <a:pathLst>
              <a:path w="248604" h="186711">
                <a:moveTo>
                  <a:pt x="0" y="6687"/>
                </a:moveTo>
                <a:lnTo>
                  <a:pt x="11932" y="30551"/>
                </a:lnTo>
                <a:lnTo>
                  <a:pt x="13670" y="35931"/>
                </a:lnTo>
                <a:lnTo>
                  <a:pt x="14829" y="41423"/>
                </a:lnTo>
                <a:lnTo>
                  <a:pt x="15601" y="46990"/>
                </a:lnTo>
                <a:lnTo>
                  <a:pt x="17068" y="54510"/>
                </a:lnTo>
                <a:lnTo>
                  <a:pt x="21239" y="73027"/>
                </a:lnTo>
                <a:lnTo>
                  <a:pt x="21779" y="85204"/>
                </a:lnTo>
                <a:lnTo>
                  <a:pt x="21188" y="99037"/>
                </a:lnTo>
                <a:lnTo>
                  <a:pt x="18942" y="124884"/>
                </a:lnTo>
                <a:lnTo>
                  <a:pt x="17678" y="142885"/>
                </a:lnTo>
                <a:lnTo>
                  <a:pt x="17500" y="144158"/>
                </a:lnTo>
                <a:lnTo>
                  <a:pt x="17382" y="144055"/>
                </a:lnTo>
                <a:lnTo>
                  <a:pt x="17250" y="138860"/>
                </a:lnTo>
                <a:lnTo>
                  <a:pt x="17215" y="134807"/>
                </a:lnTo>
                <a:lnTo>
                  <a:pt x="18145" y="127343"/>
                </a:lnTo>
                <a:lnTo>
                  <a:pt x="19717" y="117604"/>
                </a:lnTo>
                <a:lnTo>
                  <a:pt x="21717" y="106350"/>
                </a:lnTo>
                <a:lnTo>
                  <a:pt x="24956" y="95036"/>
                </a:lnTo>
                <a:lnTo>
                  <a:pt x="29019" y="83684"/>
                </a:lnTo>
                <a:lnTo>
                  <a:pt x="33635" y="72306"/>
                </a:lnTo>
                <a:lnTo>
                  <a:pt x="38616" y="62815"/>
                </a:lnTo>
                <a:lnTo>
                  <a:pt x="43842" y="54584"/>
                </a:lnTo>
                <a:lnTo>
                  <a:pt x="49231" y="47191"/>
                </a:lnTo>
                <a:lnTo>
                  <a:pt x="53775" y="42262"/>
                </a:lnTo>
                <a:lnTo>
                  <a:pt x="61365" y="36786"/>
                </a:lnTo>
                <a:lnTo>
                  <a:pt x="65675" y="35325"/>
                </a:lnTo>
                <a:lnTo>
                  <a:pt x="70454" y="34352"/>
                </a:lnTo>
                <a:lnTo>
                  <a:pt x="75544" y="33703"/>
                </a:lnTo>
                <a:lnTo>
                  <a:pt x="79891" y="34223"/>
                </a:lnTo>
                <a:lnTo>
                  <a:pt x="83740" y="35521"/>
                </a:lnTo>
                <a:lnTo>
                  <a:pt x="90558" y="39505"/>
                </a:lnTo>
                <a:lnTo>
                  <a:pt x="96763" y="44451"/>
                </a:lnTo>
                <a:lnTo>
                  <a:pt x="99752" y="48055"/>
                </a:lnTo>
                <a:lnTo>
                  <a:pt x="102697" y="52363"/>
                </a:lnTo>
                <a:lnTo>
                  <a:pt x="105612" y="57141"/>
                </a:lnTo>
                <a:lnTo>
                  <a:pt x="107556" y="62230"/>
                </a:lnTo>
                <a:lnTo>
                  <a:pt x="108852" y="67528"/>
                </a:lnTo>
                <a:lnTo>
                  <a:pt x="109715" y="72966"/>
                </a:lnTo>
                <a:lnTo>
                  <a:pt x="111245" y="78495"/>
                </a:lnTo>
                <a:lnTo>
                  <a:pt x="113216" y="84087"/>
                </a:lnTo>
                <a:lnTo>
                  <a:pt x="115482" y="89719"/>
                </a:lnTo>
                <a:lnTo>
                  <a:pt x="117946" y="94427"/>
                </a:lnTo>
                <a:lnTo>
                  <a:pt x="120541" y="98518"/>
                </a:lnTo>
                <a:lnTo>
                  <a:pt x="123224" y="102198"/>
                </a:lnTo>
                <a:lnTo>
                  <a:pt x="125965" y="107508"/>
                </a:lnTo>
                <a:lnTo>
                  <a:pt x="128744" y="113906"/>
                </a:lnTo>
                <a:lnTo>
                  <a:pt x="135497" y="131054"/>
                </a:lnTo>
                <a:lnTo>
                  <a:pt x="135100" y="133413"/>
                </a:lnTo>
                <a:lnTo>
                  <a:pt x="132118" y="138575"/>
                </a:lnTo>
                <a:lnTo>
                  <a:pt x="130940" y="139380"/>
                </a:lnTo>
                <a:lnTo>
                  <a:pt x="130157" y="138964"/>
                </a:lnTo>
                <a:lnTo>
                  <a:pt x="129633" y="137734"/>
                </a:lnTo>
                <a:lnTo>
                  <a:pt x="130237" y="134057"/>
                </a:lnTo>
                <a:lnTo>
                  <a:pt x="131592" y="128748"/>
                </a:lnTo>
                <a:lnTo>
                  <a:pt x="133449" y="122351"/>
                </a:lnTo>
                <a:lnTo>
                  <a:pt x="134686" y="115229"/>
                </a:lnTo>
                <a:lnTo>
                  <a:pt x="135511" y="107623"/>
                </a:lnTo>
                <a:lnTo>
                  <a:pt x="136061" y="99695"/>
                </a:lnTo>
                <a:lnTo>
                  <a:pt x="138333" y="91553"/>
                </a:lnTo>
                <a:lnTo>
                  <a:pt x="141751" y="83267"/>
                </a:lnTo>
                <a:lnTo>
                  <a:pt x="145936" y="74885"/>
                </a:lnTo>
                <a:lnTo>
                  <a:pt x="149679" y="66440"/>
                </a:lnTo>
                <a:lnTo>
                  <a:pt x="153127" y="57952"/>
                </a:lnTo>
                <a:lnTo>
                  <a:pt x="156377" y="49437"/>
                </a:lnTo>
                <a:lnTo>
                  <a:pt x="160449" y="41854"/>
                </a:lnTo>
                <a:lnTo>
                  <a:pt x="165068" y="34894"/>
                </a:lnTo>
                <a:lnTo>
                  <a:pt x="170053" y="28349"/>
                </a:lnTo>
                <a:lnTo>
                  <a:pt x="175282" y="23034"/>
                </a:lnTo>
                <a:lnTo>
                  <a:pt x="180672" y="18537"/>
                </a:lnTo>
                <a:lnTo>
                  <a:pt x="186171" y="14587"/>
                </a:lnTo>
                <a:lnTo>
                  <a:pt x="190789" y="11001"/>
                </a:lnTo>
                <a:lnTo>
                  <a:pt x="194821" y="7658"/>
                </a:lnTo>
                <a:lnTo>
                  <a:pt x="198460" y="4477"/>
                </a:lnTo>
                <a:lnTo>
                  <a:pt x="205044" y="942"/>
                </a:lnTo>
                <a:lnTo>
                  <a:pt x="208134" y="0"/>
                </a:lnTo>
                <a:lnTo>
                  <a:pt x="211146" y="324"/>
                </a:lnTo>
                <a:lnTo>
                  <a:pt x="214107" y="1492"/>
                </a:lnTo>
                <a:lnTo>
                  <a:pt x="220889" y="6284"/>
                </a:lnTo>
                <a:lnTo>
                  <a:pt x="225365" y="10228"/>
                </a:lnTo>
                <a:lnTo>
                  <a:pt x="230254" y="14763"/>
                </a:lnTo>
                <a:lnTo>
                  <a:pt x="233512" y="19691"/>
                </a:lnTo>
                <a:lnTo>
                  <a:pt x="235686" y="24881"/>
                </a:lnTo>
                <a:lnTo>
                  <a:pt x="237133" y="30246"/>
                </a:lnTo>
                <a:lnTo>
                  <a:pt x="238099" y="38586"/>
                </a:lnTo>
                <a:lnTo>
                  <a:pt x="238744" y="48908"/>
                </a:lnTo>
                <a:lnTo>
                  <a:pt x="239172" y="60552"/>
                </a:lnTo>
                <a:lnTo>
                  <a:pt x="239861" y="122385"/>
                </a:lnTo>
                <a:lnTo>
                  <a:pt x="239997" y="155341"/>
                </a:lnTo>
                <a:lnTo>
                  <a:pt x="248603" y="1867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23"/>
          <p:cNvSpPr/>
          <p:nvPr/>
        </p:nvSpPr>
        <p:spPr>
          <a:xfrm>
            <a:off x="8258428" y="3747756"/>
            <a:ext cx="179770" cy="141262"/>
          </a:xfrm>
          <a:custGeom>
            <a:avLst/>
            <a:gdLst/>
            <a:ahLst/>
            <a:cxnLst/>
            <a:rect l="0" t="0" r="0" b="0"/>
            <a:pathLst>
              <a:path w="179770" h="141262">
                <a:moveTo>
                  <a:pt x="59754" y="15571"/>
                </a:moveTo>
                <a:lnTo>
                  <a:pt x="55203" y="6470"/>
                </a:lnTo>
                <a:lnTo>
                  <a:pt x="52910" y="3788"/>
                </a:lnTo>
                <a:lnTo>
                  <a:pt x="50429" y="2001"/>
                </a:lnTo>
                <a:lnTo>
                  <a:pt x="47823" y="809"/>
                </a:lnTo>
                <a:lnTo>
                  <a:pt x="45132" y="967"/>
                </a:lnTo>
                <a:lnTo>
                  <a:pt x="42386" y="2025"/>
                </a:lnTo>
                <a:lnTo>
                  <a:pt x="36795" y="5741"/>
                </a:lnTo>
                <a:lnTo>
                  <a:pt x="33971" y="8065"/>
                </a:lnTo>
                <a:lnTo>
                  <a:pt x="31135" y="10567"/>
                </a:lnTo>
                <a:lnTo>
                  <a:pt x="28293" y="14140"/>
                </a:lnTo>
                <a:lnTo>
                  <a:pt x="25444" y="18427"/>
                </a:lnTo>
                <a:lnTo>
                  <a:pt x="22594" y="23190"/>
                </a:lnTo>
                <a:lnTo>
                  <a:pt x="18788" y="30176"/>
                </a:lnTo>
                <a:lnTo>
                  <a:pt x="9479" y="48097"/>
                </a:lnTo>
                <a:lnTo>
                  <a:pt x="6235" y="56305"/>
                </a:lnTo>
                <a:lnTo>
                  <a:pt x="4073" y="63682"/>
                </a:lnTo>
                <a:lnTo>
                  <a:pt x="2631" y="70505"/>
                </a:lnTo>
                <a:lnTo>
                  <a:pt x="1669" y="76959"/>
                </a:lnTo>
                <a:lnTo>
                  <a:pt x="1029" y="83166"/>
                </a:lnTo>
                <a:lnTo>
                  <a:pt x="601" y="89210"/>
                </a:lnTo>
                <a:lnTo>
                  <a:pt x="315" y="97048"/>
                </a:lnTo>
                <a:lnTo>
                  <a:pt x="0" y="115919"/>
                </a:lnTo>
                <a:lnTo>
                  <a:pt x="867" y="123427"/>
                </a:lnTo>
                <a:lnTo>
                  <a:pt x="2399" y="129385"/>
                </a:lnTo>
                <a:lnTo>
                  <a:pt x="4373" y="134309"/>
                </a:lnTo>
                <a:lnTo>
                  <a:pt x="6641" y="137592"/>
                </a:lnTo>
                <a:lnTo>
                  <a:pt x="9105" y="139781"/>
                </a:lnTo>
                <a:lnTo>
                  <a:pt x="11700" y="141240"/>
                </a:lnTo>
                <a:lnTo>
                  <a:pt x="14383" y="141261"/>
                </a:lnTo>
                <a:lnTo>
                  <a:pt x="17125" y="140322"/>
                </a:lnTo>
                <a:lnTo>
                  <a:pt x="22709" y="136738"/>
                </a:lnTo>
                <a:lnTo>
                  <a:pt x="25533" y="134450"/>
                </a:lnTo>
                <a:lnTo>
                  <a:pt x="28368" y="131971"/>
                </a:lnTo>
                <a:lnTo>
                  <a:pt x="31210" y="129366"/>
                </a:lnTo>
                <a:lnTo>
                  <a:pt x="36908" y="123932"/>
                </a:lnTo>
                <a:lnTo>
                  <a:pt x="38808" y="120197"/>
                </a:lnTo>
                <a:lnTo>
                  <a:pt x="40076" y="115801"/>
                </a:lnTo>
                <a:lnTo>
                  <a:pt x="40920" y="110966"/>
                </a:lnTo>
                <a:lnTo>
                  <a:pt x="42435" y="104885"/>
                </a:lnTo>
                <a:lnTo>
                  <a:pt x="44399" y="97974"/>
                </a:lnTo>
                <a:lnTo>
                  <a:pt x="46660" y="90509"/>
                </a:lnTo>
                <a:lnTo>
                  <a:pt x="51977" y="77912"/>
                </a:lnTo>
                <a:lnTo>
                  <a:pt x="68045" y="43596"/>
                </a:lnTo>
                <a:lnTo>
                  <a:pt x="84859" y="8741"/>
                </a:lnTo>
                <a:lnTo>
                  <a:pt x="87920" y="3397"/>
                </a:lnTo>
                <a:lnTo>
                  <a:pt x="89962" y="788"/>
                </a:lnTo>
                <a:lnTo>
                  <a:pt x="91322" y="0"/>
                </a:lnTo>
                <a:lnTo>
                  <a:pt x="93182" y="1381"/>
                </a:lnTo>
                <a:lnTo>
                  <a:pt x="95374" y="4206"/>
                </a:lnTo>
                <a:lnTo>
                  <a:pt x="97789" y="7994"/>
                </a:lnTo>
                <a:lnTo>
                  <a:pt x="100350" y="12425"/>
                </a:lnTo>
                <a:lnTo>
                  <a:pt x="105737" y="22428"/>
                </a:lnTo>
                <a:lnTo>
                  <a:pt x="108507" y="26810"/>
                </a:lnTo>
                <a:lnTo>
                  <a:pt x="111306" y="30683"/>
                </a:lnTo>
                <a:lnTo>
                  <a:pt x="114124" y="34219"/>
                </a:lnTo>
                <a:lnTo>
                  <a:pt x="116956" y="38480"/>
                </a:lnTo>
                <a:lnTo>
                  <a:pt x="119796" y="43226"/>
                </a:lnTo>
                <a:lnTo>
                  <a:pt x="122642" y="48296"/>
                </a:lnTo>
                <a:lnTo>
                  <a:pt x="124540" y="53580"/>
                </a:lnTo>
                <a:lnTo>
                  <a:pt x="125805" y="59008"/>
                </a:lnTo>
                <a:lnTo>
                  <a:pt x="126647" y="64531"/>
                </a:lnTo>
                <a:lnTo>
                  <a:pt x="130067" y="71071"/>
                </a:lnTo>
                <a:lnTo>
                  <a:pt x="135205" y="78289"/>
                </a:lnTo>
                <a:lnTo>
                  <a:pt x="141487" y="85958"/>
                </a:lnTo>
                <a:lnTo>
                  <a:pt x="146628" y="92023"/>
                </a:lnTo>
                <a:lnTo>
                  <a:pt x="151008" y="97019"/>
                </a:lnTo>
                <a:lnTo>
                  <a:pt x="154880" y="101302"/>
                </a:lnTo>
                <a:lnTo>
                  <a:pt x="158413" y="104158"/>
                </a:lnTo>
                <a:lnTo>
                  <a:pt x="161722" y="106061"/>
                </a:lnTo>
                <a:lnTo>
                  <a:pt x="164880" y="107330"/>
                </a:lnTo>
                <a:lnTo>
                  <a:pt x="167938" y="108176"/>
                </a:lnTo>
                <a:lnTo>
                  <a:pt x="170930" y="108741"/>
                </a:lnTo>
                <a:lnTo>
                  <a:pt x="179769" y="1098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24"/>
          <p:cNvSpPr/>
          <p:nvPr/>
        </p:nvSpPr>
        <p:spPr>
          <a:xfrm>
            <a:off x="8446769" y="3720465"/>
            <a:ext cx="171451" cy="111216"/>
          </a:xfrm>
          <a:custGeom>
            <a:avLst/>
            <a:gdLst/>
            <a:ahLst/>
            <a:cxnLst/>
            <a:rect l="0" t="0" r="0" b="0"/>
            <a:pathLst>
              <a:path w="171451" h="111216">
                <a:moveTo>
                  <a:pt x="0" y="0"/>
                </a:moveTo>
                <a:lnTo>
                  <a:pt x="0" y="13652"/>
                </a:lnTo>
                <a:lnTo>
                  <a:pt x="1906" y="18626"/>
                </a:lnTo>
                <a:lnTo>
                  <a:pt x="5081" y="22895"/>
                </a:lnTo>
                <a:lnTo>
                  <a:pt x="9103" y="26693"/>
                </a:lnTo>
                <a:lnTo>
                  <a:pt x="12736" y="31130"/>
                </a:lnTo>
                <a:lnTo>
                  <a:pt x="16111" y="35994"/>
                </a:lnTo>
                <a:lnTo>
                  <a:pt x="19313" y="41141"/>
                </a:lnTo>
                <a:lnTo>
                  <a:pt x="22401" y="45524"/>
                </a:lnTo>
                <a:lnTo>
                  <a:pt x="25412" y="49399"/>
                </a:lnTo>
                <a:lnTo>
                  <a:pt x="28371" y="52935"/>
                </a:lnTo>
                <a:lnTo>
                  <a:pt x="32249" y="56245"/>
                </a:lnTo>
                <a:lnTo>
                  <a:pt x="36739" y="59404"/>
                </a:lnTo>
                <a:lnTo>
                  <a:pt x="41639" y="62463"/>
                </a:lnTo>
                <a:lnTo>
                  <a:pt x="46809" y="66406"/>
                </a:lnTo>
                <a:lnTo>
                  <a:pt x="52162" y="70941"/>
                </a:lnTo>
                <a:lnTo>
                  <a:pt x="62236" y="80106"/>
                </a:lnTo>
                <a:lnTo>
                  <a:pt x="69889" y="87355"/>
                </a:lnTo>
                <a:lnTo>
                  <a:pt x="74214" y="90622"/>
                </a:lnTo>
                <a:lnTo>
                  <a:pt x="79004" y="93752"/>
                </a:lnTo>
                <a:lnTo>
                  <a:pt x="84103" y="96791"/>
                </a:lnTo>
                <a:lnTo>
                  <a:pt x="89406" y="99770"/>
                </a:lnTo>
                <a:lnTo>
                  <a:pt x="100379" y="105619"/>
                </a:lnTo>
                <a:lnTo>
                  <a:pt x="105972" y="107560"/>
                </a:lnTo>
                <a:lnTo>
                  <a:pt x="111607" y="108854"/>
                </a:lnTo>
                <a:lnTo>
                  <a:pt x="117267" y="109717"/>
                </a:lnTo>
                <a:lnTo>
                  <a:pt x="122945" y="110292"/>
                </a:lnTo>
                <a:lnTo>
                  <a:pt x="128637" y="110675"/>
                </a:lnTo>
                <a:lnTo>
                  <a:pt x="139087" y="111101"/>
                </a:lnTo>
                <a:lnTo>
                  <a:pt x="143208" y="111215"/>
                </a:lnTo>
                <a:lnTo>
                  <a:pt x="171450" y="1028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25"/>
          <p:cNvSpPr/>
          <p:nvPr/>
        </p:nvSpPr>
        <p:spPr>
          <a:xfrm>
            <a:off x="8481059" y="3686175"/>
            <a:ext cx="128589" cy="231458"/>
          </a:xfrm>
          <a:custGeom>
            <a:avLst/>
            <a:gdLst/>
            <a:ahLst/>
            <a:cxnLst/>
            <a:rect l="0" t="0" r="0" b="0"/>
            <a:pathLst>
              <a:path w="128589" h="231458">
                <a:moveTo>
                  <a:pt x="128588" y="0"/>
                </a:moveTo>
                <a:lnTo>
                  <a:pt x="114936" y="9101"/>
                </a:lnTo>
                <a:lnTo>
                  <a:pt x="109961" y="12735"/>
                </a:lnTo>
                <a:lnTo>
                  <a:pt x="105693" y="16110"/>
                </a:lnTo>
                <a:lnTo>
                  <a:pt x="101894" y="19312"/>
                </a:lnTo>
                <a:lnTo>
                  <a:pt x="98410" y="23352"/>
                </a:lnTo>
                <a:lnTo>
                  <a:pt x="95134" y="27951"/>
                </a:lnTo>
                <a:lnTo>
                  <a:pt x="91998" y="32921"/>
                </a:lnTo>
                <a:lnTo>
                  <a:pt x="88003" y="38140"/>
                </a:lnTo>
                <a:lnTo>
                  <a:pt x="83434" y="43524"/>
                </a:lnTo>
                <a:lnTo>
                  <a:pt x="78483" y="49018"/>
                </a:lnTo>
                <a:lnTo>
                  <a:pt x="74229" y="55539"/>
                </a:lnTo>
                <a:lnTo>
                  <a:pt x="70441" y="62743"/>
                </a:lnTo>
                <a:lnTo>
                  <a:pt x="66964" y="70404"/>
                </a:lnTo>
                <a:lnTo>
                  <a:pt x="61788" y="80273"/>
                </a:lnTo>
                <a:lnTo>
                  <a:pt x="48417" y="103939"/>
                </a:lnTo>
                <a:lnTo>
                  <a:pt x="42755" y="115013"/>
                </a:lnTo>
                <a:lnTo>
                  <a:pt x="38030" y="125253"/>
                </a:lnTo>
                <a:lnTo>
                  <a:pt x="33925" y="134937"/>
                </a:lnTo>
                <a:lnTo>
                  <a:pt x="30236" y="144250"/>
                </a:lnTo>
                <a:lnTo>
                  <a:pt x="23599" y="162219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26"/>
          <p:cNvSpPr/>
          <p:nvPr/>
        </p:nvSpPr>
        <p:spPr>
          <a:xfrm>
            <a:off x="5463540" y="4714989"/>
            <a:ext cx="642938" cy="17032"/>
          </a:xfrm>
          <a:custGeom>
            <a:avLst/>
            <a:gdLst/>
            <a:ahLst/>
            <a:cxnLst/>
            <a:rect l="0" t="0" r="0" b="0"/>
            <a:pathLst>
              <a:path w="642938" h="17032">
                <a:moveTo>
                  <a:pt x="0" y="17031"/>
                </a:moveTo>
                <a:lnTo>
                  <a:pt x="18203" y="12480"/>
                </a:lnTo>
                <a:lnTo>
                  <a:pt x="25470" y="11139"/>
                </a:lnTo>
                <a:lnTo>
                  <a:pt x="32220" y="10245"/>
                </a:lnTo>
                <a:lnTo>
                  <a:pt x="38625" y="9650"/>
                </a:lnTo>
                <a:lnTo>
                  <a:pt x="161410" y="4260"/>
                </a:lnTo>
                <a:lnTo>
                  <a:pt x="267635" y="1830"/>
                </a:lnTo>
                <a:lnTo>
                  <a:pt x="517486" y="0"/>
                </a:lnTo>
                <a:lnTo>
                  <a:pt x="539300" y="1866"/>
                </a:lnTo>
                <a:lnTo>
                  <a:pt x="559559" y="5016"/>
                </a:lnTo>
                <a:lnTo>
                  <a:pt x="578779" y="9021"/>
                </a:lnTo>
                <a:lnTo>
                  <a:pt x="593498" y="11691"/>
                </a:lnTo>
                <a:lnTo>
                  <a:pt x="605215" y="13471"/>
                </a:lnTo>
                <a:lnTo>
                  <a:pt x="625728" y="15976"/>
                </a:lnTo>
                <a:lnTo>
                  <a:pt x="642937" y="170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27"/>
          <p:cNvSpPr/>
          <p:nvPr/>
        </p:nvSpPr>
        <p:spPr>
          <a:xfrm>
            <a:off x="5217320" y="4834890"/>
            <a:ext cx="167489" cy="409957"/>
          </a:xfrm>
          <a:custGeom>
            <a:avLst/>
            <a:gdLst/>
            <a:ahLst/>
            <a:cxnLst/>
            <a:rect l="0" t="0" r="0" b="0"/>
            <a:pathLst>
              <a:path w="167489" h="409957">
                <a:moveTo>
                  <a:pt x="14762" y="0"/>
                </a:moveTo>
                <a:lnTo>
                  <a:pt x="5661" y="13652"/>
                </a:lnTo>
                <a:lnTo>
                  <a:pt x="1192" y="25435"/>
                </a:lnTo>
                <a:lnTo>
                  <a:pt x="0" y="31244"/>
                </a:lnTo>
                <a:lnTo>
                  <a:pt x="158" y="42737"/>
                </a:lnTo>
                <a:lnTo>
                  <a:pt x="1216" y="58018"/>
                </a:lnTo>
                <a:lnTo>
                  <a:pt x="2874" y="75826"/>
                </a:lnTo>
                <a:lnTo>
                  <a:pt x="4932" y="91508"/>
                </a:lnTo>
                <a:lnTo>
                  <a:pt x="7256" y="105773"/>
                </a:lnTo>
                <a:lnTo>
                  <a:pt x="9758" y="119093"/>
                </a:lnTo>
                <a:lnTo>
                  <a:pt x="11426" y="128925"/>
                </a:lnTo>
                <a:lnTo>
                  <a:pt x="12538" y="136432"/>
                </a:lnTo>
                <a:lnTo>
                  <a:pt x="13279" y="142390"/>
                </a:lnTo>
                <a:lnTo>
                  <a:pt x="16643" y="151549"/>
                </a:lnTo>
                <a:lnTo>
                  <a:pt x="18873" y="155325"/>
                </a:lnTo>
                <a:lnTo>
                  <a:pt x="21313" y="157843"/>
                </a:lnTo>
                <a:lnTo>
                  <a:pt x="23892" y="159521"/>
                </a:lnTo>
                <a:lnTo>
                  <a:pt x="26564" y="160639"/>
                </a:lnTo>
                <a:lnTo>
                  <a:pt x="29297" y="161386"/>
                </a:lnTo>
                <a:lnTo>
                  <a:pt x="32072" y="161882"/>
                </a:lnTo>
                <a:lnTo>
                  <a:pt x="34875" y="162214"/>
                </a:lnTo>
                <a:lnTo>
                  <a:pt x="37696" y="161483"/>
                </a:lnTo>
                <a:lnTo>
                  <a:pt x="40529" y="160043"/>
                </a:lnTo>
                <a:lnTo>
                  <a:pt x="43370" y="158130"/>
                </a:lnTo>
                <a:lnTo>
                  <a:pt x="45264" y="155903"/>
                </a:lnTo>
                <a:lnTo>
                  <a:pt x="46526" y="153465"/>
                </a:lnTo>
                <a:lnTo>
                  <a:pt x="47368" y="150887"/>
                </a:lnTo>
                <a:lnTo>
                  <a:pt x="51740" y="143454"/>
                </a:lnTo>
                <a:lnTo>
                  <a:pt x="101182" y="65493"/>
                </a:lnTo>
                <a:lnTo>
                  <a:pt x="110475" y="51282"/>
                </a:lnTo>
                <a:lnTo>
                  <a:pt x="117624" y="40855"/>
                </a:lnTo>
                <a:lnTo>
                  <a:pt x="131389" y="21829"/>
                </a:lnTo>
                <a:lnTo>
                  <a:pt x="133470" y="20267"/>
                </a:lnTo>
                <a:lnTo>
                  <a:pt x="135811" y="19226"/>
                </a:lnTo>
                <a:lnTo>
                  <a:pt x="138324" y="18533"/>
                </a:lnTo>
                <a:lnTo>
                  <a:pt x="139999" y="19023"/>
                </a:lnTo>
                <a:lnTo>
                  <a:pt x="141116" y="20302"/>
                </a:lnTo>
                <a:lnTo>
                  <a:pt x="141861" y="22107"/>
                </a:lnTo>
                <a:lnTo>
                  <a:pt x="145228" y="26653"/>
                </a:lnTo>
                <a:lnTo>
                  <a:pt x="147459" y="29198"/>
                </a:lnTo>
                <a:lnTo>
                  <a:pt x="148947" y="32800"/>
                </a:lnTo>
                <a:lnTo>
                  <a:pt x="150600" y="41883"/>
                </a:lnTo>
                <a:lnTo>
                  <a:pt x="153875" y="59889"/>
                </a:lnTo>
                <a:lnTo>
                  <a:pt x="156081" y="71358"/>
                </a:lnTo>
                <a:lnTo>
                  <a:pt x="158505" y="87577"/>
                </a:lnTo>
                <a:lnTo>
                  <a:pt x="163738" y="128458"/>
                </a:lnTo>
                <a:lnTo>
                  <a:pt x="165514" y="149456"/>
                </a:lnTo>
                <a:lnTo>
                  <a:pt x="166699" y="170122"/>
                </a:lnTo>
                <a:lnTo>
                  <a:pt x="167488" y="190567"/>
                </a:lnTo>
                <a:lnTo>
                  <a:pt x="167062" y="209912"/>
                </a:lnTo>
                <a:lnTo>
                  <a:pt x="165825" y="228524"/>
                </a:lnTo>
                <a:lnTo>
                  <a:pt x="164048" y="246647"/>
                </a:lnTo>
                <a:lnTo>
                  <a:pt x="160959" y="264443"/>
                </a:lnTo>
                <a:lnTo>
                  <a:pt x="156994" y="282023"/>
                </a:lnTo>
                <a:lnTo>
                  <a:pt x="152446" y="299458"/>
                </a:lnTo>
                <a:lnTo>
                  <a:pt x="147509" y="314891"/>
                </a:lnTo>
                <a:lnTo>
                  <a:pt x="142312" y="328990"/>
                </a:lnTo>
                <a:lnTo>
                  <a:pt x="136943" y="342199"/>
                </a:lnTo>
                <a:lnTo>
                  <a:pt x="128437" y="361956"/>
                </a:lnTo>
                <a:lnTo>
                  <a:pt x="124836" y="369891"/>
                </a:lnTo>
                <a:lnTo>
                  <a:pt x="120530" y="377086"/>
                </a:lnTo>
                <a:lnTo>
                  <a:pt x="115754" y="383789"/>
                </a:lnTo>
                <a:lnTo>
                  <a:pt x="110665" y="390161"/>
                </a:lnTo>
                <a:lnTo>
                  <a:pt x="105367" y="394410"/>
                </a:lnTo>
                <a:lnTo>
                  <a:pt x="99930" y="397242"/>
                </a:lnTo>
                <a:lnTo>
                  <a:pt x="94401" y="399130"/>
                </a:lnTo>
                <a:lnTo>
                  <a:pt x="89762" y="401342"/>
                </a:lnTo>
                <a:lnTo>
                  <a:pt x="85717" y="403769"/>
                </a:lnTo>
                <a:lnTo>
                  <a:pt x="82068" y="406339"/>
                </a:lnTo>
                <a:lnTo>
                  <a:pt x="78683" y="408053"/>
                </a:lnTo>
                <a:lnTo>
                  <a:pt x="75473" y="409195"/>
                </a:lnTo>
                <a:lnTo>
                  <a:pt x="72381" y="409956"/>
                </a:lnTo>
                <a:lnTo>
                  <a:pt x="68415" y="409512"/>
                </a:lnTo>
                <a:lnTo>
                  <a:pt x="63866" y="408263"/>
                </a:lnTo>
                <a:lnTo>
                  <a:pt x="58928" y="406478"/>
                </a:lnTo>
                <a:lnTo>
                  <a:pt x="54683" y="405287"/>
                </a:lnTo>
                <a:lnTo>
                  <a:pt x="50901" y="404494"/>
                </a:lnTo>
                <a:lnTo>
                  <a:pt x="47428" y="403965"/>
                </a:lnTo>
                <a:lnTo>
                  <a:pt x="44159" y="401707"/>
                </a:lnTo>
                <a:lnTo>
                  <a:pt x="41027" y="398297"/>
                </a:lnTo>
                <a:lnTo>
                  <a:pt x="37987" y="394119"/>
                </a:lnTo>
                <a:lnTo>
                  <a:pt x="35008" y="390380"/>
                </a:lnTo>
                <a:lnTo>
                  <a:pt x="32069" y="386936"/>
                </a:lnTo>
                <a:lnTo>
                  <a:pt x="14762" y="3771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28"/>
          <p:cNvSpPr/>
          <p:nvPr/>
        </p:nvSpPr>
        <p:spPr>
          <a:xfrm>
            <a:off x="5480684" y="4809887"/>
            <a:ext cx="291467" cy="204329"/>
          </a:xfrm>
          <a:custGeom>
            <a:avLst/>
            <a:gdLst/>
            <a:ahLst/>
            <a:cxnLst/>
            <a:rect l="0" t="0" r="0" b="0"/>
            <a:pathLst>
              <a:path w="291467" h="204329">
                <a:moveTo>
                  <a:pt x="0" y="25003"/>
                </a:moveTo>
                <a:lnTo>
                  <a:pt x="9103" y="34104"/>
                </a:lnTo>
                <a:lnTo>
                  <a:pt x="11783" y="38691"/>
                </a:lnTo>
                <a:lnTo>
                  <a:pt x="13571" y="43653"/>
                </a:lnTo>
                <a:lnTo>
                  <a:pt x="14762" y="48866"/>
                </a:lnTo>
                <a:lnTo>
                  <a:pt x="18626" y="69899"/>
                </a:lnTo>
                <a:lnTo>
                  <a:pt x="28868" y="129968"/>
                </a:lnTo>
                <a:lnTo>
                  <a:pt x="30676" y="142604"/>
                </a:lnTo>
                <a:lnTo>
                  <a:pt x="31881" y="152934"/>
                </a:lnTo>
                <a:lnTo>
                  <a:pt x="32684" y="161725"/>
                </a:lnTo>
                <a:lnTo>
                  <a:pt x="34172" y="169491"/>
                </a:lnTo>
                <a:lnTo>
                  <a:pt x="36116" y="176573"/>
                </a:lnTo>
                <a:lnTo>
                  <a:pt x="38365" y="183200"/>
                </a:lnTo>
                <a:lnTo>
                  <a:pt x="39865" y="188570"/>
                </a:lnTo>
                <a:lnTo>
                  <a:pt x="40864" y="193102"/>
                </a:lnTo>
                <a:lnTo>
                  <a:pt x="41530" y="197077"/>
                </a:lnTo>
                <a:lnTo>
                  <a:pt x="42927" y="199726"/>
                </a:lnTo>
                <a:lnTo>
                  <a:pt x="44811" y="201493"/>
                </a:lnTo>
                <a:lnTo>
                  <a:pt x="50127" y="204328"/>
                </a:lnTo>
                <a:lnTo>
                  <a:pt x="50563" y="195035"/>
                </a:lnTo>
                <a:lnTo>
                  <a:pt x="51048" y="159310"/>
                </a:lnTo>
                <a:lnTo>
                  <a:pt x="52130" y="142163"/>
                </a:lnTo>
                <a:lnTo>
                  <a:pt x="53803" y="126922"/>
                </a:lnTo>
                <a:lnTo>
                  <a:pt x="55871" y="112952"/>
                </a:lnTo>
                <a:lnTo>
                  <a:pt x="58203" y="100781"/>
                </a:lnTo>
                <a:lnTo>
                  <a:pt x="60710" y="89808"/>
                </a:lnTo>
                <a:lnTo>
                  <a:pt x="63334" y="79637"/>
                </a:lnTo>
                <a:lnTo>
                  <a:pt x="66987" y="68093"/>
                </a:lnTo>
                <a:lnTo>
                  <a:pt x="71329" y="55634"/>
                </a:lnTo>
                <a:lnTo>
                  <a:pt x="76127" y="42566"/>
                </a:lnTo>
                <a:lnTo>
                  <a:pt x="81232" y="31950"/>
                </a:lnTo>
                <a:lnTo>
                  <a:pt x="86540" y="22966"/>
                </a:lnTo>
                <a:lnTo>
                  <a:pt x="91983" y="15072"/>
                </a:lnTo>
                <a:lnTo>
                  <a:pt x="97517" y="9810"/>
                </a:lnTo>
                <a:lnTo>
                  <a:pt x="103112" y="6301"/>
                </a:lnTo>
                <a:lnTo>
                  <a:pt x="116676" y="671"/>
                </a:lnTo>
                <a:lnTo>
                  <a:pt x="118742" y="1161"/>
                </a:lnTo>
                <a:lnTo>
                  <a:pt x="123577" y="4247"/>
                </a:lnTo>
                <a:lnTo>
                  <a:pt x="126200" y="7355"/>
                </a:lnTo>
                <a:lnTo>
                  <a:pt x="128901" y="11333"/>
                </a:lnTo>
                <a:lnTo>
                  <a:pt x="131654" y="15890"/>
                </a:lnTo>
                <a:lnTo>
                  <a:pt x="134443" y="20832"/>
                </a:lnTo>
                <a:lnTo>
                  <a:pt x="140080" y="31404"/>
                </a:lnTo>
                <a:lnTo>
                  <a:pt x="142917" y="39747"/>
                </a:lnTo>
                <a:lnTo>
                  <a:pt x="145761" y="50073"/>
                </a:lnTo>
                <a:lnTo>
                  <a:pt x="148609" y="61719"/>
                </a:lnTo>
                <a:lnTo>
                  <a:pt x="149555" y="78055"/>
                </a:lnTo>
                <a:lnTo>
                  <a:pt x="149234" y="97518"/>
                </a:lnTo>
                <a:lnTo>
                  <a:pt x="146425" y="153944"/>
                </a:lnTo>
                <a:lnTo>
                  <a:pt x="146194" y="155731"/>
                </a:lnTo>
                <a:lnTo>
                  <a:pt x="146041" y="153112"/>
                </a:lnTo>
                <a:lnTo>
                  <a:pt x="145938" y="147557"/>
                </a:lnTo>
                <a:lnTo>
                  <a:pt x="146822" y="141948"/>
                </a:lnTo>
                <a:lnTo>
                  <a:pt x="148364" y="136304"/>
                </a:lnTo>
                <a:lnTo>
                  <a:pt x="172150" y="66612"/>
                </a:lnTo>
                <a:lnTo>
                  <a:pt x="176679" y="54647"/>
                </a:lnTo>
                <a:lnTo>
                  <a:pt x="180651" y="44766"/>
                </a:lnTo>
                <a:lnTo>
                  <a:pt x="185205" y="36273"/>
                </a:lnTo>
                <a:lnTo>
                  <a:pt x="190145" y="28706"/>
                </a:lnTo>
                <a:lnTo>
                  <a:pt x="195343" y="21756"/>
                </a:lnTo>
                <a:lnTo>
                  <a:pt x="200714" y="16171"/>
                </a:lnTo>
                <a:lnTo>
                  <a:pt x="206199" y="11495"/>
                </a:lnTo>
                <a:lnTo>
                  <a:pt x="211762" y="7425"/>
                </a:lnTo>
                <a:lnTo>
                  <a:pt x="220482" y="2903"/>
                </a:lnTo>
                <a:lnTo>
                  <a:pt x="227532" y="893"/>
                </a:lnTo>
                <a:lnTo>
                  <a:pt x="233841" y="0"/>
                </a:lnTo>
                <a:lnTo>
                  <a:pt x="236856" y="714"/>
                </a:lnTo>
                <a:lnTo>
                  <a:pt x="242747" y="4047"/>
                </a:lnTo>
                <a:lnTo>
                  <a:pt x="248541" y="8704"/>
                </a:lnTo>
                <a:lnTo>
                  <a:pt x="251419" y="11280"/>
                </a:lnTo>
                <a:lnTo>
                  <a:pt x="254290" y="15854"/>
                </a:lnTo>
                <a:lnTo>
                  <a:pt x="257157" y="21761"/>
                </a:lnTo>
                <a:lnTo>
                  <a:pt x="260021" y="28556"/>
                </a:lnTo>
                <a:lnTo>
                  <a:pt x="262882" y="34992"/>
                </a:lnTo>
                <a:lnTo>
                  <a:pt x="268602" y="47222"/>
                </a:lnTo>
                <a:lnTo>
                  <a:pt x="270508" y="54103"/>
                </a:lnTo>
                <a:lnTo>
                  <a:pt x="271779" y="61548"/>
                </a:lnTo>
                <a:lnTo>
                  <a:pt x="272626" y="69369"/>
                </a:lnTo>
                <a:lnTo>
                  <a:pt x="273191" y="77440"/>
                </a:lnTo>
                <a:lnTo>
                  <a:pt x="273568" y="85679"/>
                </a:lnTo>
                <a:lnTo>
                  <a:pt x="274098" y="108386"/>
                </a:lnTo>
                <a:lnTo>
                  <a:pt x="274172" y="114881"/>
                </a:lnTo>
                <a:lnTo>
                  <a:pt x="275174" y="121117"/>
                </a:lnTo>
                <a:lnTo>
                  <a:pt x="276794" y="127179"/>
                </a:lnTo>
                <a:lnTo>
                  <a:pt x="278827" y="133125"/>
                </a:lnTo>
                <a:lnTo>
                  <a:pt x="280183" y="138042"/>
                </a:lnTo>
                <a:lnTo>
                  <a:pt x="281086" y="142272"/>
                </a:lnTo>
                <a:lnTo>
                  <a:pt x="281689" y="146044"/>
                </a:lnTo>
                <a:lnTo>
                  <a:pt x="282090" y="149512"/>
                </a:lnTo>
                <a:lnTo>
                  <a:pt x="282358" y="152777"/>
                </a:lnTo>
                <a:lnTo>
                  <a:pt x="282655" y="158944"/>
                </a:lnTo>
                <a:lnTo>
                  <a:pt x="282787" y="164859"/>
                </a:lnTo>
                <a:lnTo>
                  <a:pt x="282862" y="173545"/>
                </a:lnTo>
                <a:lnTo>
                  <a:pt x="283825" y="175466"/>
                </a:lnTo>
                <a:lnTo>
                  <a:pt x="285419" y="176746"/>
                </a:lnTo>
                <a:lnTo>
                  <a:pt x="291466" y="1793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29"/>
          <p:cNvSpPr/>
          <p:nvPr/>
        </p:nvSpPr>
        <p:spPr>
          <a:xfrm>
            <a:off x="5835791" y="4843462"/>
            <a:ext cx="13512" cy="154306"/>
          </a:xfrm>
          <a:custGeom>
            <a:avLst/>
            <a:gdLst/>
            <a:ahLst/>
            <a:cxnLst/>
            <a:rect l="0" t="0" r="0" b="0"/>
            <a:pathLst>
              <a:path w="13512" h="154306">
                <a:moveTo>
                  <a:pt x="4938" y="0"/>
                </a:moveTo>
                <a:lnTo>
                  <a:pt x="4938" y="13653"/>
                </a:lnTo>
                <a:lnTo>
                  <a:pt x="3986" y="21484"/>
                </a:lnTo>
                <a:lnTo>
                  <a:pt x="2399" y="30516"/>
                </a:lnTo>
                <a:lnTo>
                  <a:pt x="388" y="40346"/>
                </a:lnTo>
                <a:lnTo>
                  <a:pt x="0" y="48805"/>
                </a:lnTo>
                <a:lnTo>
                  <a:pt x="694" y="56349"/>
                </a:lnTo>
                <a:lnTo>
                  <a:pt x="2109" y="63283"/>
                </a:lnTo>
                <a:lnTo>
                  <a:pt x="3052" y="76479"/>
                </a:lnTo>
                <a:lnTo>
                  <a:pt x="3681" y="93849"/>
                </a:lnTo>
                <a:lnTo>
                  <a:pt x="4566" y="136392"/>
                </a:lnTo>
                <a:lnTo>
                  <a:pt x="13511" y="1543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30"/>
          <p:cNvSpPr/>
          <p:nvPr/>
        </p:nvSpPr>
        <p:spPr>
          <a:xfrm>
            <a:off x="5823584" y="4809172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31"/>
          <p:cNvSpPr/>
          <p:nvPr/>
        </p:nvSpPr>
        <p:spPr>
          <a:xfrm>
            <a:off x="5926454" y="4809899"/>
            <a:ext cx="180024" cy="179297"/>
          </a:xfrm>
          <a:custGeom>
            <a:avLst/>
            <a:gdLst/>
            <a:ahLst/>
            <a:cxnLst/>
            <a:rect l="0" t="0" r="0" b="0"/>
            <a:pathLst>
              <a:path w="180024" h="179297">
                <a:moveTo>
                  <a:pt x="0" y="7846"/>
                </a:moveTo>
                <a:lnTo>
                  <a:pt x="9103" y="21498"/>
                </a:lnTo>
                <a:lnTo>
                  <a:pt x="11783" y="27425"/>
                </a:lnTo>
                <a:lnTo>
                  <a:pt x="13571" y="33281"/>
                </a:lnTo>
                <a:lnTo>
                  <a:pt x="14762" y="39090"/>
                </a:lnTo>
                <a:lnTo>
                  <a:pt x="15557" y="47725"/>
                </a:lnTo>
                <a:lnTo>
                  <a:pt x="16087" y="58244"/>
                </a:lnTo>
                <a:lnTo>
                  <a:pt x="16832" y="88183"/>
                </a:lnTo>
                <a:lnTo>
                  <a:pt x="16936" y="95694"/>
                </a:lnTo>
                <a:lnTo>
                  <a:pt x="17959" y="106416"/>
                </a:lnTo>
                <a:lnTo>
                  <a:pt x="19593" y="119280"/>
                </a:lnTo>
                <a:lnTo>
                  <a:pt x="21634" y="133569"/>
                </a:lnTo>
                <a:lnTo>
                  <a:pt x="22996" y="145002"/>
                </a:lnTo>
                <a:lnTo>
                  <a:pt x="23903" y="154528"/>
                </a:lnTo>
                <a:lnTo>
                  <a:pt x="24508" y="162784"/>
                </a:lnTo>
                <a:lnTo>
                  <a:pt x="24912" y="166383"/>
                </a:lnTo>
                <a:lnTo>
                  <a:pt x="25181" y="166877"/>
                </a:lnTo>
                <a:lnTo>
                  <a:pt x="25479" y="161394"/>
                </a:lnTo>
                <a:lnTo>
                  <a:pt x="25612" y="149432"/>
                </a:lnTo>
                <a:lnTo>
                  <a:pt x="26600" y="143194"/>
                </a:lnTo>
                <a:lnTo>
                  <a:pt x="28211" y="137131"/>
                </a:lnTo>
                <a:lnTo>
                  <a:pt x="30238" y="131183"/>
                </a:lnTo>
                <a:lnTo>
                  <a:pt x="32541" y="123408"/>
                </a:lnTo>
                <a:lnTo>
                  <a:pt x="37640" y="104609"/>
                </a:lnTo>
                <a:lnTo>
                  <a:pt x="41287" y="95215"/>
                </a:lnTo>
                <a:lnTo>
                  <a:pt x="45622" y="86094"/>
                </a:lnTo>
                <a:lnTo>
                  <a:pt x="55519" y="67388"/>
                </a:lnTo>
                <a:lnTo>
                  <a:pt x="66268" y="46374"/>
                </a:lnTo>
                <a:lnTo>
                  <a:pt x="71801" y="37341"/>
                </a:lnTo>
                <a:lnTo>
                  <a:pt x="77395" y="29414"/>
                </a:lnTo>
                <a:lnTo>
                  <a:pt x="83030" y="22225"/>
                </a:lnTo>
                <a:lnTo>
                  <a:pt x="87738" y="16479"/>
                </a:lnTo>
                <a:lnTo>
                  <a:pt x="91830" y="11697"/>
                </a:lnTo>
                <a:lnTo>
                  <a:pt x="95510" y="7555"/>
                </a:lnTo>
                <a:lnTo>
                  <a:pt x="98916" y="4795"/>
                </a:lnTo>
                <a:lnTo>
                  <a:pt x="102139" y="2954"/>
                </a:lnTo>
                <a:lnTo>
                  <a:pt x="105241" y="1727"/>
                </a:lnTo>
                <a:lnTo>
                  <a:pt x="108261" y="909"/>
                </a:lnTo>
                <a:lnTo>
                  <a:pt x="111226" y="363"/>
                </a:lnTo>
                <a:lnTo>
                  <a:pt x="114156" y="0"/>
                </a:lnTo>
                <a:lnTo>
                  <a:pt x="117062" y="710"/>
                </a:lnTo>
                <a:lnTo>
                  <a:pt x="119951" y="2136"/>
                </a:lnTo>
                <a:lnTo>
                  <a:pt x="122831" y="4039"/>
                </a:lnTo>
                <a:lnTo>
                  <a:pt x="125702" y="6261"/>
                </a:lnTo>
                <a:lnTo>
                  <a:pt x="128569" y="8694"/>
                </a:lnTo>
                <a:lnTo>
                  <a:pt x="131433" y="11269"/>
                </a:lnTo>
                <a:lnTo>
                  <a:pt x="137155" y="16670"/>
                </a:lnTo>
                <a:lnTo>
                  <a:pt x="140014" y="19443"/>
                </a:lnTo>
                <a:lnTo>
                  <a:pt x="141921" y="23197"/>
                </a:lnTo>
                <a:lnTo>
                  <a:pt x="143192" y="27605"/>
                </a:lnTo>
                <a:lnTo>
                  <a:pt x="149782" y="66571"/>
                </a:lnTo>
                <a:lnTo>
                  <a:pt x="152242" y="79380"/>
                </a:lnTo>
                <a:lnTo>
                  <a:pt x="157516" y="103774"/>
                </a:lnTo>
                <a:lnTo>
                  <a:pt x="159303" y="113708"/>
                </a:lnTo>
                <a:lnTo>
                  <a:pt x="160495" y="122235"/>
                </a:lnTo>
                <a:lnTo>
                  <a:pt x="161289" y="129825"/>
                </a:lnTo>
                <a:lnTo>
                  <a:pt x="162771" y="136790"/>
                </a:lnTo>
                <a:lnTo>
                  <a:pt x="164712" y="143339"/>
                </a:lnTo>
                <a:lnTo>
                  <a:pt x="166958" y="149609"/>
                </a:lnTo>
                <a:lnTo>
                  <a:pt x="169408" y="154742"/>
                </a:lnTo>
                <a:lnTo>
                  <a:pt x="171994" y="159117"/>
                </a:lnTo>
                <a:lnTo>
                  <a:pt x="174670" y="162986"/>
                </a:lnTo>
                <a:lnTo>
                  <a:pt x="176455" y="166517"/>
                </a:lnTo>
                <a:lnTo>
                  <a:pt x="177644" y="169824"/>
                </a:lnTo>
                <a:lnTo>
                  <a:pt x="180023" y="1792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32"/>
          <p:cNvSpPr/>
          <p:nvPr/>
        </p:nvSpPr>
        <p:spPr>
          <a:xfrm>
            <a:off x="7061658" y="4714940"/>
            <a:ext cx="527862" cy="25548"/>
          </a:xfrm>
          <a:custGeom>
            <a:avLst/>
            <a:gdLst/>
            <a:ahLst/>
            <a:cxnLst/>
            <a:rect l="0" t="0" r="0" b="0"/>
            <a:pathLst>
              <a:path w="527862" h="25548">
                <a:moveTo>
                  <a:pt x="4939" y="17080"/>
                </a:moveTo>
                <a:lnTo>
                  <a:pt x="388" y="21630"/>
                </a:lnTo>
                <a:lnTo>
                  <a:pt x="0" y="22971"/>
                </a:lnTo>
                <a:lnTo>
                  <a:pt x="694" y="23865"/>
                </a:lnTo>
                <a:lnTo>
                  <a:pt x="2109" y="24461"/>
                </a:lnTo>
                <a:lnTo>
                  <a:pt x="8761" y="25122"/>
                </a:lnTo>
                <a:lnTo>
                  <a:pt x="19973" y="25417"/>
                </a:lnTo>
                <a:lnTo>
                  <a:pt x="37655" y="25547"/>
                </a:lnTo>
                <a:lnTo>
                  <a:pt x="48658" y="24630"/>
                </a:lnTo>
                <a:lnTo>
                  <a:pt x="60755" y="23066"/>
                </a:lnTo>
                <a:lnTo>
                  <a:pt x="73582" y="21070"/>
                </a:lnTo>
                <a:lnTo>
                  <a:pt x="88801" y="19740"/>
                </a:lnTo>
                <a:lnTo>
                  <a:pt x="105615" y="18854"/>
                </a:lnTo>
                <a:lnTo>
                  <a:pt x="123491" y="18262"/>
                </a:lnTo>
                <a:lnTo>
                  <a:pt x="149696" y="15963"/>
                </a:lnTo>
                <a:lnTo>
                  <a:pt x="216914" y="8328"/>
                </a:lnTo>
                <a:lnTo>
                  <a:pt x="247220" y="5530"/>
                </a:lnTo>
                <a:lnTo>
                  <a:pt x="274092" y="3665"/>
                </a:lnTo>
                <a:lnTo>
                  <a:pt x="298674" y="2422"/>
                </a:lnTo>
                <a:lnTo>
                  <a:pt x="359008" y="1040"/>
                </a:lnTo>
                <a:lnTo>
                  <a:pt x="492038" y="0"/>
                </a:lnTo>
                <a:lnTo>
                  <a:pt x="499216" y="930"/>
                </a:lnTo>
                <a:lnTo>
                  <a:pt x="527861" y="85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33"/>
          <p:cNvSpPr/>
          <p:nvPr/>
        </p:nvSpPr>
        <p:spPr>
          <a:xfrm>
            <a:off x="7101946" y="4830549"/>
            <a:ext cx="220377" cy="355639"/>
          </a:xfrm>
          <a:custGeom>
            <a:avLst/>
            <a:gdLst/>
            <a:ahLst/>
            <a:cxnLst/>
            <a:rect l="0" t="0" r="0" b="0"/>
            <a:pathLst>
              <a:path w="220377" h="355639">
                <a:moveTo>
                  <a:pt x="24659" y="21486"/>
                </a:moveTo>
                <a:lnTo>
                  <a:pt x="2516" y="21486"/>
                </a:lnTo>
                <a:lnTo>
                  <a:pt x="1325" y="22438"/>
                </a:lnTo>
                <a:lnTo>
                  <a:pt x="530" y="24026"/>
                </a:lnTo>
                <a:lnTo>
                  <a:pt x="0" y="26037"/>
                </a:lnTo>
                <a:lnTo>
                  <a:pt x="3457" y="36902"/>
                </a:lnTo>
                <a:lnTo>
                  <a:pt x="9572" y="53671"/>
                </a:lnTo>
                <a:lnTo>
                  <a:pt x="23669" y="90082"/>
                </a:lnTo>
                <a:lnTo>
                  <a:pt x="33108" y="112615"/>
                </a:lnTo>
                <a:lnTo>
                  <a:pt x="37911" y="119386"/>
                </a:lnTo>
                <a:lnTo>
                  <a:pt x="43019" y="123900"/>
                </a:lnTo>
                <a:lnTo>
                  <a:pt x="48329" y="126910"/>
                </a:lnTo>
                <a:lnTo>
                  <a:pt x="52821" y="128916"/>
                </a:lnTo>
                <a:lnTo>
                  <a:pt x="56768" y="130254"/>
                </a:lnTo>
                <a:lnTo>
                  <a:pt x="60354" y="131145"/>
                </a:lnTo>
                <a:lnTo>
                  <a:pt x="66876" y="132136"/>
                </a:lnTo>
                <a:lnTo>
                  <a:pt x="69948" y="132400"/>
                </a:lnTo>
                <a:lnTo>
                  <a:pt x="73902" y="130671"/>
                </a:lnTo>
                <a:lnTo>
                  <a:pt x="78442" y="127613"/>
                </a:lnTo>
                <a:lnTo>
                  <a:pt x="83374" y="123670"/>
                </a:lnTo>
                <a:lnTo>
                  <a:pt x="87615" y="119136"/>
                </a:lnTo>
                <a:lnTo>
                  <a:pt x="91395" y="114209"/>
                </a:lnTo>
                <a:lnTo>
                  <a:pt x="98134" y="103653"/>
                </a:lnTo>
                <a:lnTo>
                  <a:pt x="104304" y="92612"/>
                </a:lnTo>
                <a:lnTo>
                  <a:pt x="113133" y="75686"/>
                </a:lnTo>
                <a:lnTo>
                  <a:pt x="116980" y="65239"/>
                </a:lnTo>
                <a:lnTo>
                  <a:pt x="121448" y="51607"/>
                </a:lnTo>
                <a:lnTo>
                  <a:pt x="126332" y="35852"/>
                </a:lnTo>
                <a:lnTo>
                  <a:pt x="131493" y="23443"/>
                </a:lnTo>
                <a:lnTo>
                  <a:pt x="136840" y="13266"/>
                </a:lnTo>
                <a:lnTo>
                  <a:pt x="142308" y="4576"/>
                </a:lnTo>
                <a:lnTo>
                  <a:pt x="145955" y="687"/>
                </a:lnTo>
                <a:lnTo>
                  <a:pt x="148385" y="0"/>
                </a:lnTo>
                <a:lnTo>
                  <a:pt x="150005" y="1447"/>
                </a:lnTo>
                <a:lnTo>
                  <a:pt x="153943" y="7174"/>
                </a:lnTo>
                <a:lnTo>
                  <a:pt x="165939" y="26237"/>
                </a:lnTo>
                <a:lnTo>
                  <a:pt x="171233" y="36084"/>
                </a:lnTo>
                <a:lnTo>
                  <a:pt x="175715" y="45505"/>
                </a:lnTo>
                <a:lnTo>
                  <a:pt x="179656" y="54644"/>
                </a:lnTo>
                <a:lnTo>
                  <a:pt x="183234" y="63594"/>
                </a:lnTo>
                <a:lnTo>
                  <a:pt x="189752" y="81158"/>
                </a:lnTo>
                <a:lnTo>
                  <a:pt x="193776" y="93652"/>
                </a:lnTo>
                <a:lnTo>
                  <a:pt x="203327" y="125315"/>
                </a:lnTo>
                <a:lnTo>
                  <a:pt x="206636" y="144045"/>
                </a:lnTo>
                <a:lnTo>
                  <a:pt x="208841" y="164152"/>
                </a:lnTo>
                <a:lnTo>
                  <a:pt x="210313" y="185176"/>
                </a:lnTo>
                <a:lnTo>
                  <a:pt x="212245" y="204908"/>
                </a:lnTo>
                <a:lnTo>
                  <a:pt x="214486" y="223777"/>
                </a:lnTo>
                <a:lnTo>
                  <a:pt x="216933" y="242071"/>
                </a:lnTo>
                <a:lnTo>
                  <a:pt x="218564" y="259030"/>
                </a:lnTo>
                <a:lnTo>
                  <a:pt x="219652" y="275099"/>
                </a:lnTo>
                <a:lnTo>
                  <a:pt x="220376" y="290574"/>
                </a:lnTo>
                <a:lnTo>
                  <a:pt x="219907" y="302795"/>
                </a:lnTo>
                <a:lnTo>
                  <a:pt x="218642" y="312848"/>
                </a:lnTo>
                <a:lnTo>
                  <a:pt x="216846" y="321455"/>
                </a:lnTo>
                <a:lnTo>
                  <a:pt x="214696" y="328145"/>
                </a:lnTo>
                <a:lnTo>
                  <a:pt x="209768" y="338119"/>
                </a:lnTo>
                <a:lnTo>
                  <a:pt x="204401" y="345726"/>
                </a:lnTo>
                <a:lnTo>
                  <a:pt x="201637" y="349089"/>
                </a:lnTo>
                <a:lnTo>
                  <a:pt x="198842" y="351330"/>
                </a:lnTo>
                <a:lnTo>
                  <a:pt x="196026" y="352824"/>
                </a:lnTo>
                <a:lnTo>
                  <a:pt x="190356" y="354485"/>
                </a:lnTo>
                <a:lnTo>
                  <a:pt x="184662" y="355223"/>
                </a:lnTo>
                <a:lnTo>
                  <a:pt x="180858" y="355420"/>
                </a:lnTo>
                <a:lnTo>
                  <a:pt x="171551" y="355638"/>
                </a:lnTo>
                <a:lnTo>
                  <a:pt x="167354" y="354744"/>
                </a:lnTo>
                <a:lnTo>
                  <a:pt x="163605" y="353195"/>
                </a:lnTo>
                <a:lnTo>
                  <a:pt x="160151" y="351211"/>
                </a:lnTo>
                <a:lnTo>
                  <a:pt x="153775" y="343925"/>
                </a:lnTo>
                <a:lnTo>
                  <a:pt x="150741" y="339315"/>
                </a:lnTo>
                <a:lnTo>
                  <a:pt x="146814" y="334337"/>
                </a:lnTo>
                <a:lnTo>
                  <a:pt x="142290" y="329113"/>
                </a:lnTo>
                <a:lnTo>
                  <a:pt x="137370" y="323726"/>
                </a:lnTo>
                <a:lnTo>
                  <a:pt x="133137" y="318229"/>
                </a:lnTo>
                <a:lnTo>
                  <a:pt x="129362" y="312660"/>
                </a:lnTo>
                <a:lnTo>
                  <a:pt x="125894" y="307041"/>
                </a:lnTo>
                <a:lnTo>
                  <a:pt x="122629" y="300439"/>
                </a:lnTo>
                <a:lnTo>
                  <a:pt x="119500" y="293180"/>
                </a:lnTo>
                <a:lnTo>
                  <a:pt x="116461" y="285482"/>
                </a:lnTo>
                <a:lnTo>
                  <a:pt x="110545" y="269310"/>
                </a:lnTo>
                <a:lnTo>
                  <a:pt x="107634" y="260997"/>
                </a:lnTo>
                <a:lnTo>
                  <a:pt x="105693" y="252597"/>
                </a:lnTo>
                <a:lnTo>
                  <a:pt x="104399" y="244140"/>
                </a:lnTo>
                <a:lnTo>
                  <a:pt x="103536" y="235644"/>
                </a:lnTo>
                <a:lnTo>
                  <a:pt x="102961" y="227123"/>
                </a:lnTo>
                <a:lnTo>
                  <a:pt x="102578" y="218585"/>
                </a:lnTo>
                <a:lnTo>
                  <a:pt x="102322" y="210035"/>
                </a:lnTo>
                <a:lnTo>
                  <a:pt x="103104" y="199573"/>
                </a:lnTo>
                <a:lnTo>
                  <a:pt x="104578" y="187835"/>
                </a:lnTo>
                <a:lnTo>
                  <a:pt x="106514" y="175248"/>
                </a:lnTo>
                <a:lnTo>
                  <a:pt x="109709" y="164951"/>
                </a:lnTo>
                <a:lnTo>
                  <a:pt x="113743" y="156182"/>
                </a:lnTo>
                <a:lnTo>
                  <a:pt x="118338" y="148431"/>
                </a:lnTo>
                <a:lnTo>
                  <a:pt x="123306" y="141358"/>
                </a:lnTo>
                <a:lnTo>
                  <a:pt x="128525" y="134739"/>
                </a:lnTo>
                <a:lnTo>
                  <a:pt x="133907" y="128420"/>
                </a:lnTo>
                <a:lnTo>
                  <a:pt x="138448" y="122302"/>
                </a:lnTo>
                <a:lnTo>
                  <a:pt x="142428" y="116319"/>
                </a:lnTo>
                <a:lnTo>
                  <a:pt x="146034" y="110426"/>
                </a:lnTo>
                <a:lnTo>
                  <a:pt x="150343" y="106496"/>
                </a:lnTo>
                <a:lnTo>
                  <a:pt x="155121" y="103877"/>
                </a:lnTo>
                <a:lnTo>
                  <a:pt x="160211" y="102130"/>
                </a:lnTo>
                <a:lnTo>
                  <a:pt x="164556" y="100014"/>
                </a:lnTo>
                <a:lnTo>
                  <a:pt x="168407" y="97650"/>
                </a:lnTo>
                <a:lnTo>
                  <a:pt x="178963" y="900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34"/>
          <p:cNvSpPr/>
          <p:nvPr/>
        </p:nvSpPr>
        <p:spPr>
          <a:xfrm>
            <a:off x="7452359" y="4809669"/>
            <a:ext cx="257176" cy="165627"/>
          </a:xfrm>
          <a:custGeom>
            <a:avLst/>
            <a:gdLst/>
            <a:ahLst/>
            <a:cxnLst/>
            <a:rect l="0" t="0" r="0" b="0"/>
            <a:pathLst>
              <a:path w="257176" h="165627">
                <a:moveTo>
                  <a:pt x="0" y="16648"/>
                </a:moveTo>
                <a:lnTo>
                  <a:pt x="0" y="30301"/>
                </a:lnTo>
                <a:lnTo>
                  <a:pt x="953" y="40990"/>
                </a:lnTo>
                <a:lnTo>
                  <a:pt x="4551" y="70647"/>
                </a:lnTo>
                <a:lnTo>
                  <a:pt x="9326" y="103513"/>
                </a:lnTo>
                <a:lnTo>
                  <a:pt x="11932" y="120278"/>
                </a:lnTo>
                <a:lnTo>
                  <a:pt x="13670" y="133359"/>
                </a:lnTo>
                <a:lnTo>
                  <a:pt x="14829" y="143985"/>
                </a:lnTo>
                <a:lnTo>
                  <a:pt x="16688" y="165626"/>
                </a:lnTo>
                <a:lnTo>
                  <a:pt x="16840" y="163592"/>
                </a:lnTo>
                <a:lnTo>
                  <a:pt x="17055" y="144430"/>
                </a:lnTo>
                <a:lnTo>
                  <a:pt x="17106" y="131860"/>
                </a:lnTo>
                <a:lnTo>
                  <a:pt x="19024" y="122031"/>
                </a:lnTo>
                <a:lnTo>
                  <a:pt x="22208" y="109764"/>
                </a:lnTo>
                <a:lnTo>
                  <a:pt x="26235" y="95870"/>
                </a:lnTo>
                <a:lnTo>
                  <a:pt x="28920" y="83750"/>
                </a:lnTo>
                <a:lnTo>
                  <a:pt x="30711" y="72813"/>
                </a:lnTo>
                <a:lnTo>
                  <a:pt x="31904" y="62664"/>
                </a:lnTo>
                <a:lnTo>
                  <a:pt x="33652" y="54946"/>
                </a:lnTo>
                <a:lnTo>
                  <a:pt x="35769" y="48847"/>
                </a:lnTo>
                <a:lnTo>
                  <a:pt x="38134" y="43829"/>
                </a:lnTo>
                <a:lnTo>
                  <a:pt x="41616" y="38579"/>
                </a:lnTo>
                <a:lnTo>
                  <a:pt x="45841" y="33174"/>
                </a:lnTo>
                <a:lnTo>
                  <a:pt x="50564" y="27665"/>
                </a:lnTo>
                <a:lnTo>
                  <a:pt x="54664" y="23040"/>
                </a:lnTo>
                <a:lnTo>
                  <a:pt x="61760" y="15362"/>
                </a:lnTo>
                <a:lnTo>
                  <a:pt x="64986" y="12933"/>
                </a:lnTo>
                <a:lnTo>
                  <a:pt x="71111" y="10234"/>
                </a:lnTo>
                <a:lnTo>
                  <a:pt x="77007" y="9035"/>
                </a:lnTo>
                <a:lnTo>
                  <a:pt x="82804" y="8502"/>
                </a:lnTo>
                <a:lnTo>
                  <a:pt x="88555" y="8265"/>
                </a:lnTo>
                <a:lnTo>
                  <a:pt x="91421" y="9155"/>
                </a:lnTo>
                <a:lnTo>
                  <a:pt x="97147" y="12683"/>
                </a:lnTo>
                <a:lnTo>
                  <a:pt x="100960" y="17815"/>
                </a:lnTo>
                <a:lnTo>
                  <a:pt x="105406" y="25046"/>
                </a:lnTo>
                <a:lnTo>
                  <a:pt x="110277" y="33676"/>
                </a:lnTo>
                <a:lnTo>
                  <a:pt x="113523" y="41335"/>
                </a:lnTo>
                <a:lnTo>
                  <a:pt x="115687" y="48346"/>
                </a:lnTo>
                <a:lnTo>
                  <a:pt x="117130" y="54925"/>
                </a:lnTo>
                <a:lnTo>
                  <a:pt x="118092" y="61216"/>
                </a:lnTo>
                <a:lnTo>
                  <a:pt x="118733" y="67315"/>
                </a:lnTo>
                <a:lnTo>
                  <a:pt x="119161" y="73286"/>
                </a:lnTo>
                <a:lnTo>
                  <a:pt x="119446" y="79172"/>
                </a:lnTo>
                <a:lnTo>
                  <a:pt x="119762" y="90791"/>
                </a:lnTo>
                <a:lnTo>
                  <a:pt x="119966" y="113950"/>
                </a:lnTo>
                <a:lnTo>
                  <a:pt x="120009" y="88105"/>
                </a:lnTo>
                <a:lnTo>
                  <a:pt x="120964" y="81431"/>
                </a:lnTo>
                <a:lnTo>
                  <a:pt x="122553" y="74124"/>
                </a:lnTo>
                <a:lnTo>
                  <a:pt x="124564" y="66396"/>
                </a:lnTo>
                <a:lnTo>
                  <a:pt x="127810" y="60291"/>
                </a:lnTo>
                <a:lnTo>
                  <a:pt x="131880" y="55268"/>
                </a:lnTo>
                <a:lnTo>
                  <a:pt x="136497" y="50968"/>
                </a:lnTo>
                <a:lnTo>
                  <a:pt x="142434" y="44290"/>
                </a:lnTo>
                <a:lnTo>
                  <a:pt x="149249" y="36029"/>
                </a:lnTo>
                <a:lnTo>
                  <a:pt x="156649" y="26711"/>
                </a:lnTo>
                <a:lnTo>
                  <a:pt x="162535" y="20499"/>
                </a:lnTo>
                <a:lnTo>
                  <a:pt x="167413" y="16358"/>
                </a:lnTo>
                <a:lnTo>
                  <a:pt x="171615" y="13597"/>
                </a:lnTo>
                <a:lnTo>
                  <a:pt x="176324" y="10804"/>
                </a:lnTo>
                <a:lnTo>
                  <a:pt x="181367" y="7990"/>
                </a:lnTo>
                <a:lnTo>
                  <a:pt x="186633" y="5161"/>
                </a:lnTo>
                <a:lnTo>
                  <a:pt x="191097" y="3275"/>
                </a:lnTo>
                <a:lnTo>
                  <a:pt x="198598" y="1179"/>
                </a:lnTo>
                <a:lnTo>
                  <a:pt x="205106" y="248"/>
                </a:lnTo>
                <a:lnTo>
                  <a:pt x="208175" y="0"/>
                </a:lnTo>
                <a:lnTo>
                  <a:pt x="210221" y="786"/>
                </a:lnTo>
                <a:lnTo>
                  <a:pt x="211585" y="2264"/>
                </a:lnTo>
                <a:lnTo>
                  <a:pt x="212494" y="4201"/>
                </a:lnTo>
                <a:lnTo>
                  <a:pt x="216045" y="8894"/>
                </a:lnTo>
                <a:lnTo>
                  <a:pt x="218325" y="11478"/>
                </a:lnTo>
                <a:lnTo>
                  <a:pt x="220798" y="15107"/>
                </a:lnTo>
                <a:lnTo>
                  <a:pt x="223399" y="19431"/>
                </a:lnTo>
                <a:lnTo>
                  <a:pt x="226086" y="24218"/>
                </a:lnTo>
                <a:lnTo>
                  <a:pt x="231610" y="34618"/>
                </a:lnTo>
                <a:lnTo>
                  <a:pt x="234417" y="40058"/>
                </a:lnTo>
                <a:lnTo>
                  <a:pt x="236288" y="45590"/>
                </a:lnTo>
                <a:lnTo>
                  <a:pt x="237535" y="51182"/>
                </a:lnTo>
                <a:lnTo>
                  <a:pt x="238367" y="56816"/>
                </a:lnTo>
                <a:lnTo>
                  <a:pt x="239874" y="64382"/>
                </a:lnTo>
                <a:lnTo>
                  <a:pt x="244089" y="82948"/>
                </a:lnTo>
                <a:lnTo>
                  <a:pt x="245593" y="90376"/>
                </a:lnTo>
                <a:lnTo>
                  <a:pt x="246597" y="96279"/>
                </a:lnTo>
                <a:lnTo>
                  <a:pt x="247266" y="101168"/>
                </a:lnTo>
                <a:lnTo>
                  <a:pt x="248663" y="106332"/>
                </a:lnTo>
                <a:lnTo>
                  <a:pt x="250549" y="111680"/>
                </a:lnTo>
                <a:lnTo>
                  <a:pt x="252758" y="117150"/>
                </a:lnTo>
                <a:lnTo>
                  <a:pt x="254231" y="121750"/>
                </a:lnTo>
                <a:lnTo>
                  <a:pt x="255213" y="125768"/>
                </a:lnTo>
                <a:lnTo>
                  <a:pt x="257175" y="1366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35"/>
          <p:cNvSpPr/>
          <p:nvPr/>
        </p:nvSpPr>
        <p:spPr>
          <a:xfrm>
            <a:off x="7771803" y="4774882"/>
            <a:ext cx="194907" cy="174938"/>
          </a:xfrm>
          <a:custGeom>
            <a:avLst/>
            <a:gdLst/>
            <a:ahLst/>
            <a:cxnLst/>
            <a:rect l="0" t="0" r="0" b="0"/>
            <a:pathLst>
              <a:path w="194907" h="174938">
                <a:moveTo>
                  <a:pt x="74891" y="0"/>
                </a:moveTo>
                <a:lnTo>
                  <a:pt x="55579" y="19313"/>
                </a:lnTo>
                <a:lnTo>
                  <a:pt x="50586" y="26210"/>
                </a:lnTo>
                <a:lnTo>
                  <a:pt x="44401" y="35571"/>
                </a:lnTo>
                <a:lnTo>
                  <a:pt x="37420" y="46574"/>
                </a:lnTo>
                <a:lnTo>
                  <a:pt x="30860" y="57719"/>
                </a:lnTo>
                <a:lnTo>
                  <a:pt x="24583" y="68959"/>
                </a:lnTo>
                <a:lnTo>
                  <a:pt x="18492" y="80263"/>
                </a:lnTo>
                <a:lnTo>
                  <a:pt x="13479" y="91609"/>
                </a:lnTo>
                <a:lnTo>
                  <a:pt x="9185" y="102983"/>
                </a:lnTo>
                <a:lnTo>
                  <a:pt x="5370" y="114375"/>
                </a:lnTo>
                <a:lnTo>
                  <a:pt x="2827" y="122923"/>
                </a:lnTo>
                <a:lnTo>
                  <a:pt x="1131" y="129573"/>
                </a:lnTo>
                <a:lnTo>
                  <a:pt x="0" y="134960"/>
                </a:lnTo>
                <a:lnTo>
                  <a:pt x="199" y="140456"/>
                </a:lnTo>
                <a:lnTo>
                  <a:pt x="1284" y="146024"/>
                </a:lnTo>
                <a:lnTo>
                  <a:pt x="2960" y="151642"/>
                </a:lnTo>
                <a:lnTo>
                  <a:pt x="5030" y="156340"/>
                </a:lnTo>
                <a:lnTo>
                  <a:pt x="7362" y="160424"/>
                </a:lnTo>
                <a:lnTo>
                  <a:pt x="9870" y="164099"/>
                </a:lnTo>
                <a:lnTo>
                  <a:pt x="12493" y="167502"/>
                </a:lnTo>
                <a:lnTo>
                  <a:pt x="15196" y="170723"/>
                </a:lnTo>
                <a:lnTo>
                  <a:pt x="17949" y="173823"/>
                </a:lnTo>
                <a:lnTo>
                  <a:pt x="20737" y="174937"/>
                </a:lnTo>
                <a:lnTo>
                  <a:pt x="23549" y="174727"/>
                </a:lnTo>
                <a:lnTo>
                  <a:pt x="29213" y="172907"/>
                </a:lnTo>
                <a:lnTo>
                  <a:pt x="34904" y="172097"/>
                </a:lnTo>
                <a:lnTo>
                  <a:pt x="37756" y="170930"/>
                </a:lnTo>
                <a:lnTo>
                  <a:pt x="43464" y="167091"/>
                </a:lnTo>
                <a:lnTo>
                  <a:pt x="46320" y="163782"/>
                </a:lnTo>
                <a:lnTo>
                  <a:pt x="49176" y="159670"/>
                </a:lnTo>
                <a:lnTo>
                  <a:pt x="52034" y="155024"/>
                </a:lnTo>
                <a:lnTo>
                  <a:pt x="54890" y="150975"/>
                </a:lnTo>
                <a:lnTo>
                  <a:pt x="57747" y="147322"/>
                </a:lnTo>
                <a:lnTo>
                  <a:pt x="60605" y="143935"/>
                </a:lnTo>
                <a:lnTo>
                  <a:pt x="71399" y="130011"/>
                </a:lnTo>
                <a:lnTo>
                  <a:pt x="78279" y="120964"/>
                </a:lnTo>
                <a:lnTo>
                  <a:pt x="83817" y="111123"/>
                </a:lnTo>
                <a:lnTo>
                  <a:pt x="88462" y="100752"/>
                </a:lnTo>
                <a:lnTo>
                  <a:pt x="92510" y="90028"/>
                </a:lnTo>
                <a:lnTo>
                  <a:pt x="95210" y="80022"/>
                </a:lnTo>
                <a:lnTo>
                  <a:pt x="97010" y="70492"/>
                </a:lnTo>
                <a:lnTo>
                  <a:pt x="98209" y="61283"/>
                </a:lnTo>
                <a:lnTo>
                  <a:pt x="99010" y="52285"/>
                </a:lnTo>
                <a:lnTo>
                  <a:pt x="99542" y="43429"/>
                </a:lnTo>
                <a:lnTo>
                  <a:pt x="100547" y="18684"/>
                </a:lnTo>
                <a:lnTo>
                  <a:pt x="103121" y="22909"/>
                </a:lnTo>
                <a:lnTo>
                  <a:pt x="105141" y="26703"/>
                </a:lnTo>
                <a:lnTo>
                  <a:pt x="117086" y="50245"/>
                </a:lnTo>
                <a:lnTo>
                  <a:pt x="121119" y="57309"/>
                </a:lnTo>
                <a:lnTo>
                  <a:pt x="124760" y="62972"/>
                </a:lnTo>
                <a:lnTo>
                  <a:pt x="128140" y="67698"/>
                </a:lnTo>
                <a:lnTo>
                  <a:pt x="130393" y="71803"/>
                </a:lnTo>
                <a:lnTo>
                  <a:pt x="131895" y="75491"/>
                </a:lnTo>
                <a:lnTo>
                  <a:pt x="132896" y="78902"/>
                </a:lnTo>
                <a:lnTo>
                  <a:pt x="134516" y="83082"/>
                </a:lnTo>
                <a:lnTo>
                  <a:pt x="136549" y="87773"/>
                </a:lnTo>
                <a:lnTo>
                  <a:pt x="138857" y="92805"/>
                </a:lnTo>
                <a:lnTo>
                  <a:pt x="141348" y="97112"/>
                </a:lnTo>
                <a:lnTo>
                  <a:pt x="143960" y="100937"/>
                </a:lnTo>
                <a:lnTo>
                  <a:pt x="146655" y="104439"/>
                </a:lnTo>
                <a:lnTo>
                  <a:pt x="150356" y="107726"/>
                </a:lnTo>
                <a:lnTo>
                  <a:pt x="154729" y="110870"/>
                </a:lnTo>
                <a:lnTo>
                  <a:pt x="159549" y="113918"/>
                </a:lnTo>
                <a:lnTo>
                  <a:pt x="163715" y="115951"/>
                </a:lnTo>
                <a:lnTo>
                  <a:pt x="167444" y="117305"/>
                </a:lnTo>
                <a:lnTo>
                  <a:pt x="170885" y="118209"/>
                </a:lnTo>
                <a:lnTo>
                  <a:pt x="175081" y="120716"/>
                </a:lnTo>
                <a:lnTo>
                  <a:pt x="179786" y="124292"/>
                </a:lnTo>
                <a:lnTo>
                  <a:pt x="194906" y="1371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36"/>
          <p:cNvSpPr/>
          <p:nvPr/>
        </p:nvSpPr>
        <p:spPr>
          <a:xfrm>
            <a:off x="7966709" y="4740592"/>
            <a:ext cx="162879" cy="145734"/>
          </a:xfrm>
          <a:custGeom>
            <a:avLst/>
            <a:gdLst/>
            <a:ahLst/>
            <a:cxnLst/>
            <a:rect l="0" t="0" r="0" b="0"/>
            <a:pathLst>
              <a:path w="162879" h="145734">
                <a:moveTo>
                  <a:pt x="0" y="0"/>
                </a:moveTo>
                <a:lnTo>
                  <a:pt x="9103" y="13653"/>
                </a:lnTo>
                <a:lnTo>
                  <a:pt x="13688" y="19579"/>
                </a:lnTo>
                <a:lnTo>
                  <a:pt x="18650" y="25436"/>
                </a:lnTo>
                <a:lnTo>
                  <a:pt x="23864" y="31245"/>
                </a:lnTo>
                <a:lnTo>
                  <a:pt x="28292" y="35117"/>
                </a:lnTo>
                <a:lnTo>
                  <a:pt x="32197" y="37699"/>
                </a:lnTo>
                <a:lnTo>
                  <a:pt x="35752" y="39420"/>
                </a:lnTo>
                <a:lnTo>
                  <a:pt x="40981" y="42473"/>
                </a:lnTo>
                <a:lnTo>
                  <a:pt x="54409" y="50944"/>
                </a:lnTo>
                <a:lnTo>
                  <a:pt x="63895" y="57775"/>
                </a:lnTo>
                <a:lnTo>
                  <a:pt x="87136" y="75526"/>
                </a:lnTo>
                <a:lnTo>
                  <a:pt x="97143" y="83688"/>
                </a:lnTo>
                <a:lnTo>
                  <a:pt x="105720" y="91034"/>
                </a:lnTo>
                <a:lnTo>
                  <a:pt x="119378" y="103325"/>
                </a:lnTo>
                <a:lnTo>
                  <a:pt x="128621" y="111962"/>
                </a:lnTo>
                <a:lnTo>
                  <a:pt x="134325" y="116551"/>
                </a:lnTo>
                <a:lnTo>
                  <a:pt x="140986" y="121516"/>
                </a:lnTo>
                <a:lnTo>
                  <a:pt x="156391" y="132525"/>
                </a:lnTo>
                <a:lnTo>
                  <a:pt x="162878" y="1457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37"/>
          <p:cNvSpPr/>
          <p:nvPr/>
        </p:nvSpPr>
        <p:spPr>
          <a:xfrm>
            <a:off x="7966709" y="4709936"/>
            <a:ext cx="128589" cy="219252"/>
          </a:xfrm>
          <a:custGeom>
            <a:avLst/>
            <a:gdLst/>
            <a:ahLst/>
            <a:cxnLst/>
            <a:rect l="0" t="0" r="0" b="0"/>
            <a:pathLst>
              <a:path w="128589" h="219252">
                <a:moveTo>
                  <a:pt x="128588" y="4939"/>
                </a:moveTo>
                <a:lnTo>
                  <a:pt x="124037" y="388"/>
                </a:lnTo>
                <a:lnTo>
                  <a:pt x="122697" y="0"/>
                </a:lnTo>
                <a:lnTo>
                  <a:pt x="121803" y="694"/>
                </a:lnTo>
                <a:lnTo>
                  <a:pt x="120369" y="4101"/>
                </a:lnTo>
                <a:lnTo>
                  <a:pt x="111019" y="18343"/>
                </a:lnTo>
                <a:lnTo>
                  <a:pt x="73430" y="81618"/>
                </a:lnTo>
                <a:lnTo>
                  <a:pt x="53908" y="115536"/>
                </a:lnTo>
                <a:lnTo>
                  <a:pt x="47369" y="127247"/>
                </a:lnTo>
                <a:lnTo>
                  <a:pt x="42057" y="137913"/>
                </a:lnTo>
                <a:lnTo>
                  <a:pt x="37562" y="147881"/>
                </a:lnTo>
                <a:lnTo>
                  <a:pt x="33615" y="157383"/>
                </a:lnTo>
                <a:lnTo>
                  <a:pt x="26688" y="173022"/>
                </a:lnTo>
                <a:lnTo>
                  <a:pt x="23507" y="179859"/>
                </a:lnTo>
                <a:lnTo>
                  <a:pt x="19481" y="186322"/>
                </a:lnTo>
                <a:lnTo>
                  <a:pt x="14892" y="192536"/>
                </a:lnTo>
                <a:lnTo>
                  <a:pt x="9928" y="198584"/>
                </a:lnTo>
                <a:lnTo>
                  <a:pt x="6619" y="203568"/>
                </a:lnTo>
                <a:lnTo>
                  <a:pt x="4413" y="207843"/>
                </a:lnTo>
                <a:lnTo>
                  <a:pt x="0" y="21925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Learn function notation</a:t>
            </a:r>
          </a:p>
          <a:p>
            <a:pPr eaLnBrk="1" hangingPunct="1"/>
            <a:r>
              <a:rPr lang="en-US" smtClean="0"/>
              <a:t>Represent a function four different ways</a:t>
            </a:r>
          </a:p>
          <a:p>
            <a:pPr eaLnBrk="1" hangingPunct="1"/>
            <a:r>
              <a:rPr lang="en-US" smtClean="0"/>
              <a:t>Identify the range and domain of a function</a:t>
            </a:r>
          </a:p>
          <a:p>
            <a:pPr eaLnBrk="1" hangingPunct="1"/>
            <a:r>
              <a:rPr lang="en-US" smtClean="0"/>
              <a:t>Identify functions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a function?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function is a relation in which every input (x) has exactly one output (y).</a:t>
            </a:r>
          </a:p>
          <a:p>
            <a:pPr eaLnBrk="1" hangingPunct="1"/>
            <a:r>
              <a:rPr lang="en-US" smtClean="0"/>
              <a:t>To emphasize that y is a function of x, the notation y=f(x) is often used.</a:t>
            </a:r>
          </a:p>
          <a:p>
            <a:pPr eaLnBrk="1" hangingPunct="1"/>
            <a:r>
              <a:rPr lang="en-US" smtClean="0"/>
              <a:t>The variable y is called the dependent variable.</a:t>
            </a:r>
          </a:p>
          <a:p>
            <a:pPr eaLnBrk="1" hangingPunct="1"/>
            <a:r>
              <a:rPr lang="en-US" smtClean="0"/>
              <a:t>The variable x is called the independent variable.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Anatomy of a function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en-US" sz="4000" smtClean="0"/>
              <a:t>y= f(x)</a:t>
            </a:r>
          </a:p>
          <a:p>
            <a:pPr algn="ctr" eaLnBrk="1" hangingPunct="1">
              <a:buFontTx/>
              <a:buNone/>
            </a:pPr>
            <a:endParaRPr lang="en-US" sz="4000" smtClean="0"/>
          </a:p>
          <a:p>
            <a:pPr algn="ctr" eaLnBrk="1" hangingPunct="1">
              <a:buFontTx/>
              <a:buNone/>
            </a:pPr>
            <a:endParaRPr lang="en-US" sz="4000" smtClean="0"/>
          </a:p>
          <a:p>
            <a:pPr algn="ctr" eaLnBrk="1" hangingPunct="1">
              <a:buFontTx/>
              <a:buNone/>
            </a:pPr>
            <a:endParaRPr lang="en-US" sz="4000" smtClean="0"/>
          </a:p>
          <a:p>
            <a:pPr eaLnBrk="1" hangingPunct="1"/>
            <a:r>
              <a:rPr lang="en-US" sz="2800" smtClean="0"/>
              <a:t>f(20)=4 would read..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		…f of 20 equals 4</a:t>
            </a:r>
          </a:p>
          <a:p>
            <a:pPr eaLnBrk="1" hangingPunct="1"/>
            <a:r>
              <a:rPr lang="en-US" sz="2800" smtClean="0"/>
              <a:t>f, g, and h are often used as names of functions.</a:t>
            </a:r>
          </a:p>
        </p:txBody>
      </p:sp>
      <p:sp>
        <p:nvSpPr>
          <p:cNvPr id="19463" name="AutoShape 7"/>
          <p:cNvSpPr>
            <a:spLocks/>
          </p:cNvSpPr>
          <p:nvPr/>
        </p:nvSpPr>
        <p:spPr bwMode="auto">
          <a:xfrm>
            <a:off x="1981200" y="2514600"/>
            <a:ext cx="1066800" cy="457200"/>
          </a:xfrm>
          <a:prstGeom prst="borderCallout2">
            <a:avLst>
              <a:gd name="adj1" fmla="val 25000"/>
              <a:gd name="adj2" fmla="val 107144"/>
              <a:gd name="adj3" fmla="val 25000"/>
              <a:gd name="adj4" fmla="val 138690"/>
              <a:gd name="adj5" fmla="val -66667"/>
              <a:gd name="adj6" fmla="val 17143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b="1"/>
              <a:t>output</a:t>
            </a:r>
          </a:p>
        </p:txBody>
      </p:sp>
      <p:sp>
        <p:nvSpPr>
          <p:cNvPr id="19465" name="AutoShape 9"/>
          <p:cNvSpPr>
            <a:spLocks/>
          </p:cNvSpPr>
          <p:nvPr/>
        </p:nvSpPr>
        <p:spPr bwMode="auto">
          <a:xfrm>
            <a:off x="4724400" y="3086100"/>
            <a:ext cx="914400" cy="6096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2500"/>
              <a:gd name="adj5" fmla="val -143750"/>
              <a:gd name="adj6" fmla="val -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b="1"/>
              <a:t>name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6400800" y="2476500"/>
            <a:ext cx="914400" cy="6096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81944"/>
              <a:gd name="adj5" fmla="val -43750"/>
              <a:gd name="adj6" fmla="val -15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b="1"/>
              <a:t>input</a:t>
            </a:r>
          </a:p>
        </p:txBody>
      </p:sp>
      <p:grpSp>
        <p:nvGrpSpPr>
          <p:cNvPr id="93" name="Group 92"/>
          <p:cNvGrpSpPr/>
          <p:nvPr/>
        </p:nvGrpSpPr>
        <p:grpSpPr>
          <a:xfrm>
            <a:off x="6277927" y="3471862"/>
            <a:ext cx="2571751" cy="1534479"/>
            <a:chOff x="6277927" y="3471862"/>
            <a:chExt cx="2571751" cy="1534479"/>
          </a:xfrm>
        </p:grpSpPr>
        <p:sp>
          <p:nvSpPr>
            <p:cNvPr id="32" name="SMARTPenAnnotation250"/>
            <p:cNvSpPr/>
            <p:nvPr/>
          </p:nvSpPr>
          <p:spPr>
            <a:xfrm>
              <a:off x="6552289" y="3471862"/>
              <a:ext cx="162837" cy="317184"/>
            </a:xfrm>
            <a:custGeom>
              <a:avLst/>
              <a:gdLst/>
              <a:ahLst/>
              <a:cxnLst/>
              <a:rect l="0" t="0" r="0" b="0"/>
              <a:pathLst>
                <a:path w="162837" h="317184">
                  <a:moveTo>
                    <a:pt x="162836" y="25717"/>
                  </a:moveTo>
                  <a:lnTo>
                    <a:pt x="162836" y="17250"/>
                  </a:lnTo>
                  <a:lnTo>
                    <a:pt x="158285" y="17176"/>
                  </a:lnTo>
                  <a:lnTo>
                    <a:pt x="156944" y="16213"/>
                  </a:lnTo>
                  <a:lnTo>
                    <a:pt x="156051" y="14619"/>
                  </a:lnTo>
                  <a:lnTo>
                    <a:pt x="154368" y="8927"/>
                  </a:lnTo>
                  <a:lnTo>
                    <a:pt x="154294" y="4127"/>
                  </a:lnTo>
                  <a:lnTo>
                    <a:pt x="153331" y="2751"/>
                  </a:lnTo>
                  <a:lnTo>
                    <a:pt x="151737" y="1834"/>
                  </a:lnTo>
                  <a:lnTo>
                    <a:pt x="147425" y="815"/>
                  </a:lnTo>
                  <a:lnTo>
                    <a:pt x="144942" y="543"/>
                  </a:lnTo>
                  <a:lnTo>
                    <a:pt x="142334" y="362"/>
                  </a:lnTo>
                  <a:lnTo>
                    <a:pt x="139643" y="241"/>
                  </a:lnTo>
                  <a:lnTo>
                    <a:pt x="134112" y="108"/>
                  </a:lnTo>
                  <a:lnTo>
                    <a:pt x="84017" y="0"/>
                  </a:lnTo>
                  <a:lnTo>
                    <a:pt x="79810" y="953"/>
                  </a:lnTo>
                  <a:lnTo>
                    <a:pt x="75101" y="2540"/>
                  </a:lnTo>
                  <a:lnTo>
                    <a:pt x="70055" y="4551"/>
                  </a:lnTo>
                  <a:lnTo>
                    <a:pt x="65739" y="5892"/>
                  </a:lnTo>
                  <a:lnTo>
                    <a:pt x="61910" y="6785"/>
                  </a:lnTo>
                  <a:lnTo>
                    <a:pt x="58404" y="7381"/>
                  </a:lnTo>
                  <a:lnTo>
                    <a:pt x="54162" y="8731"/>
                  </a:lnTo>
                  <a:lnTo>
                    <a:pt x="49429" y="10583"/>
                  </a:lnTo>
                  <a:lnTo>
                    <a:pt x="37247" y="15849"/>
                  </a:lnTo>
                  <a:lnTo>
                    <a:pt x="26035" y="21312"/>
                  </a:lnTo>
                  <a:lnTo>
                    <a:pt x="23058" y="23733"/>
                  </a:lnTo>
                  <a:lnTo>
                    <a:pt x="21073" y="26300"/>
                  </a:lnTo>
                  <a:lnTo>
                    <a:pt x="17915" y="31691"/>
                  </a:lnTo>
                  <a:lnTo>
                    <a:pt x="13336" y="37262"/>
                  </a:lnTo>
                  <a:lnTo>
                    <a:pt x="10782" y="40082"/>
                  </a:lnTo>
                  <a:lnTo>
                    <a:pt x="5404" y="45754"/>
                  </a:lnTo>
                  <a:lnTo>
                    <a:pt x="3589" y="48600"/>
                  </a:lnTo>
                  <a:lnTo>
                    <a:pt x="1572" y="54302"/>
                  </a:lnTo>
                  <a:lnTo>
                    <a:pt x="676" y="62552"/>
                  </a:lnTo>
                  <a:lnTo>
                    <a:pt x="436" y="67419"/>
                  </a:lnTo>
                  <a:lnTo>
                    <a:pt x="170" y="77906"/>
                  </a:lnTo>
                  <a:lnTo>
                    <a:pt x="0" y="95610"/>
                  </a:lnTo>
                  <a:lnTo>
                    <a:pt x="2517" y="104724"/>
                  </a:lnTo>
                  <a:lnTo>
                    <a:pt x="4522" y="109821"/>
                  </a:lnTo>
                  <a:lnTo>
                    <a:pt x="5858" y="115124"/>
                  </a:lnTo>
                  <a:lnTo>
                    <a:pt x="6749" y="120564"/>
                  </a:lnTo>
                  <a:lnTo>
                    <a:pt x="7343" y="126096"/>
                  </a:lnTo>
                  <a:lnTo>
                    <a:pt x="7739" y="131689"/>
                  </a:lnTo>
                  <a:lnTo>
                    <a:pt x="8002" y="137323"/>
                  </a:lnTo>
                  <a:lnTo>
                    <a:pt x="8179" y="142984"/>
                  </a:lnTo>
                  <a:lnTo>
                    <a:pt x="9249" y="148662"/>
                  </a:lnTo>
                  <a:lnTo>
                    <a:pt x="10915" y="154353"/>
                  </a:lnTo>
                  <a:lnTo>
                    <a:pt x="12977" y="160052"/>
                  </a:lnTo>
                  <a:lnTo>
                    <a:pt x="17809" y="168925"/>
                  </a:lnTo>
                  <a:lnTo>
                    <a:pt x="20432" y="172624"/>
                  </a:lnTo>
                  <a:lnTo>
                    <a:pt x="22179" y="177947"/>
                  </a:lnTo>
                  <a:lnTo>
                    <a:pt x="23345" y="184354"/>
                  </a:lnTo>
                  <a:lnTo>
                    <a:pt x="24122" y="191483"/>
                  </a:lnTo>
                  <a:lnTo>
                    <a:pt x="25592" y="198140"/>
                  </a:lnTo>
                  <a:lnTo>
                    <a:pt x="27525" y="204484"/>
                  </a:lnTo>
                  <a:lnTo>
                    <a:pt x="29766" y="210617"/>
                  </a:lnTo>
                  <a:lnTo>
                    <a:pt x="31260" y="216612"/>
                  </a:lnTo>
                  <a:lnTo>
                    <a:pt x="32256" y="222513"/>
                  </a:lnTo>
                  <a:lnTo>
                    <a:pt x="32920" y="228352"/>
                  </a:lnTo>
                  <a:lnTo>
                    <a:pt x="33658" y="237380"/>
                  </a:lnTo>
                  <a:lnTo>
                    <a:pt x="33854" y="241121"/>
                  </a:lnTo>
                  <a:lnTo>
                    <a:pt x="36614" y="250358"/>
                  </a:lnTo>
                  <a:lnTo>
                    <a:pt x="40062" y="259860"/>
                  </a:lnTo>
                  <a:lnTo>
                    <a:pt x="41594" y="267258"/>
                  </a:lnTo>
                  <a:lnTo>
                    <a:pt x="42458" y="276778"/>
                  </a:lnTo>
                  <a:lnTo>
                    <a:pt x="42659" y="285255"/>
                  </a:lnTo>
                  <a:lnTo>
                    <a:pt x="42820" y="31718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251"/>
            <p:cNvSpPr/>
            <p:nvPr/>
          </p:nvSpPr>
          <p:spPr>
            <a:xfrm>
              <a:off x="6423659" y="3660457"/>
              <a:ext cx="274322" cy="34291"/>
            </a:xfrm>
            <a:custGeom>
              <a:avLst/>
              <a:gdLst/>
              <a:ahLst/>
              <a:cxnLst/>
              <a:rect l="0" t="0" r="0" b="0"/>
              <a:pathLst>
                <a:path w="274322" h="34291">
                  <a:moveTo>
                    <a:pt x="0" y="34290"/>
                  </a:moveTo>
                  <a:lnTo>
                    <a:pt x="0" y="29739"/>
                  </a:lnTo>
                  <a:lnTo>
                    <a:pt x="953" y="28399"/>
                  </a:lnTo>
                  <a:lnTo>
                    <a:pt x="2541" y="27505"/>
                  </a:lnTo>
                  <a:lnTo>
                    <a:pt x="6844" y="26512"/>
                  </a:lnTo>
                  <a:lnTo>
                    <a:pt x="14623" y="25953"/>
                  </a:lnTo>
                  <a:lnTo>
                    <a:pt x="20152" y="25822"/>
                  </a:lnTo>
                  <a:lnTo>
                    <a:pt x="23912" y="24835"/>
                  </a:lnTo>
                  <a:lnTo>
                    <a:pt x="28324" y="23224"/>
                  </a:lnTo>
                  <a:lnTo>
                    <a:pt x="33171" y="21198"/>
                  </a:lnTo>
                  <a:lnTo>
                    <a:pt x="37354" y="19847"/>
                  </a:lnTo>
                  <a:lnTo>
                    <a:pt x="41096" y="18946"/>
                  </a:lnTo>
                  <a:lnTo>
                    <a:pt x="48745" y="17945"/>
                  </a:lnTo>
                  <a:lnTo>
                    <a:pt x="53452" y="17679"/>
                  </a:lnTo>
                  <a:lnTo>
                    <a:pt x="58495" y="17501"/>
                  </a:lnTo>
                  <a:lnTo>
                    <a:pt x="63762" y="16430"/>
                  </a:lnTo>
                  <a:lnTo>
                    <a:pt x="69178" y="14764"/>
                  </a:lnTo>
                  <a:lnTo>
                    <a:pt x="74694" y="12700"/>
                  </a:lnTo>
                  <a:lnTo>
                    <a:pt x="81229" y="11324"/>
                  </a:lnTo>
                  <a:lnTo>
                    <a:pt x="88442" y="10407"/>
                  </a:lnTo>
                  <a:lnTo>
                    <a:pt x="96109" y="9795"/>
                  </a:lnTo>
                  <a:lnTo>
                    <a:pt x="103126" y="9388"/>
                  </a:lnTo>
                  <a:lnTo>
                    <a:pt x="116001" y="8935"/>
                  </a:lnTo>
                  <a:lnTo>
                    <a:pt x="122102" y="7862"/>
                  </a:lnTo>
                  <a:lnTo>
                    <a:pt x="128074" y="6194"/>
                  </a:lnTo>
                  <a:lnTo>
                    <a:pt x="133960" y="4129"/>
                  </a:lnTo>
                  <a:lnTo>
                    <a:pt x="139789" y="2753"/>
                  </a:lnTo>
                  <a:lnTo>
                    <a:pt x="145581" y="1835"/>
                  </a:lnTo>
                  <a:lnTo>
                    <a:pt x="151347" y="1224"/>
                  </a:lnTo>
                  <a:lnTo>
                    <a:pt x="158048" y="816"/>
                  </a:lnTo>
                  <a:lnTo>
                    <a:pt x="173114" y="363"/>
                  </a:lnTo>
                  <a:lnTo>
                    <a:pt x="210090" y="21"/>
                  </a:lnTo>
                  <a:lnTo>
                    <a:pt x="27432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252"/>
            <p:cNvSpPr/>
            <p:nvPr/>
          </p:nvSpPr>
          <p:spPr>
            <a:xfrm>
              <a:off x="6800891" y="3480435"/>
              <a:ext cx="137119" cy="334328"/>
            </a:xfrm>
            <a:custGeom>
              <a:avLst/>
              <a:gdLst/>
              <a:ahLst/>
              <a:cxnLst/>
              <a:rect l="0" t="0" r="0" b="0"/>
              <a:pathLst>
                <a:path w="137119" h="334328">
                  <a:moveTo>
                    <a:pt x="137118" y="0"/>
                  </a:moveTo>
                  <a:lnTo>
                    <a:pt x="124026" y="0"/>
                  </a:lnTo>
                  <a:lnTo>
                    <a:pt x="122676" y="952"/>
                  </a:lnTo>
                  <a:lnTo>
                    <a:pt x="121775" y="2540"/>
                  </a:lnTo>
                  <a:lnTo>
                    <a:pt x="121174" y="4551"/>
                  </a:lnTo>
                  <a:lnTo>
                    <a:pt x="117967" y="9325"/>
                  </a:lnTo>
                  <a:lnTo>
                    <a:pt x="115779" y="11932"/>
                  </a:lnTo>
                  <a:lnTo>
                    <a:pt x="112414" y="14622"/>
                  </a:lnTo>
                  <a:lnTo>
                    <a:pt x="108267" y="17368"/>
                  </a:lnTo>
                  <a:lnTo>
                    <a:pt x="103596" y="20151"/>
                  </a:lnTo>
                  <a:lnTo>
                    <a:pt x="99531" y="23911"/>
                  </a:lnTo>
                  <a:lnTo>
                    <a:pt x="95867" y="28323"/>
                  </a:lnTo>
                  <a:lnTo>
                    <a:pt x="92473" y="33169"/>
                  </a:lnTo>
                  <a:lnTo>
                    <a:pt x="89257" y="37353"/>
                  </a:lnTo>
                  <a:lnTo>
                    <a:pt x="86161" y="41095"/>
                  </a:lnTo>
                  <a:lnTo>
                    <a:pt x="83144" y="44541"/>
                  </a:lnTo>
                  <a:lnTo>
                    <a:pt x="79228" y="47791"/>
                  </a:lnTo>
                  <a:lnTo>
                    <a:pt x="74713" y="50911"/>
                  </a:lnTo>
                  <a:lnTo>
                    <a:pt x="69797" y="53943"/>
                  </a:lnTo>
                  <a:lnTo>
                    <a:pt x="65568" y="57869"/>
                  </a:lnTo>
                  <a:lnTo>
                    <a:pt x="61796" y="62392"/>
                  </a:lnTo>
                  <a:lnTo>
                    <a:pt x="58328" y="67312"/>
                  </a:lnTo>
                  <a:lnTo>
                    <a:pt x="55064" y="71545"/>
                  </a:lnTo>
                  <a:lnTo>
                    <a:pt x="51936" y="75319"/>
                  </a:lnTo>
                  <a:lnTo>
                    <a:pt x="48897" y="78788"/>
                  </a:lnTo>
                  <a:lnTo>
                    <a:pt x="45919" y="83005"/>
                  </a:lnTo>
                  <a:lnTo>
                    <a:pt x="42981" y="87722"/>
                  </a:lnTo>
                  <a:lnTo>
                    <a:pt x="40071" y="92771"/>
                  </a:lnTo>
                  <a:lnTo>
                    <a:pt x="34296" y="103461"/>
                  </a:lnTo>
                  <a:lnTo>
                    <a:pt x="22828" y="125846"/>
                  </a:lnTo>
                  <a:lnTo>
                    <a:pt x="20920" y="131523"/>
                  </a:lnTo>
                  <a:lnTo>
                    <a:pt x="19648" y="137212"/>
                  </a:lnTo>
                  <a:lnTo>
                    <a:pt x="18800" y="142909"/>
                  </a:lnTo>
                  <a:lnTo>
                    <a:pt x="17282" y="148613"/>
                  </a:lnTo>
                  <a:lnTo>
                    <a:pt x="15317" y="154320"/>
                  </a:lnTo>
                  <a:lnTo>
                    <a:pt x="13055" y="160030"/>
                  </a:lnTo>
                  <a:lnTo>
                    <a:pt x="10594" y="165742"/>
                  </a:lnTo>
                  <a:lnTo>
                    <a:pt x="5320" y="177168"/>
                  </a:lnTo>
                  <a:lnTo>
                    <a:pt x="3533" y="182882"/>
                  </a:lnTo>
                  <a:lnTo>
                    <a:pt x="2342" y="188596"/>
                  </a:lnTo>
                  <a:lnTo>
                    <a:pt x="1548" y="194310"/>
                  </a:lnTo>
                  <a:lnTo>
                    <a:pt x="1017" y="200025"/>
                  </a:lnTo>
                  <a:lnTo>
                    <a:pt x="665" y="205740"/>
                  </a:lnTo>
                  <a:lnTo>
                    <a:pt x="272" y="217170"/>
                  </a:lnTo>
                  <a:lnTo>
                    <a:pt x="0" y="241194"/>
                  </a:lnTo>
                  <a:lnTo>
                    <a:pt x="2517" y="250389"/>
                  </a:lnTo>
                  <a:lnTo>
                    <a:pt x="4522" y="255509"/>
                  </a:lnTo>
                  <a:lnTo>
                    <a:pt x="6811" y="259874"/>
                  </a:lnTo>
                  <a:lnTo>
                    <a:pt x="9289" y="263737"/>
                  </a:lnTo>
                  <a:lnTo>
                    <a:pt x="11893" y="267264"/>
                  </a:lnTo>
                  <a:lnTo>
                    <a:pt x="13631" y="271521"/>
                  </a:lnTo>
                  <a:lnTo>
                    <a:pt x="15560" y="281331"/>
                  </a:lnTo>
                  <a:lnTo>
                    <a:pt x="17979" y="285661"/>
                  </a:lnTo>
                  <a:lnTo>
                    <a:pt x="21497" y="289501"/>
                  </a:lnTo>
                  <a:lnTo>
                    <a:pt x="25748" y="293013"/>
                  </a:lnTo>
                  <a:lnTo>
                    <a:pt x="29534" y="296307"/>
                  </a:lnTo>
                  <a:lnTo>
                    <a:pt x="33011" y="299455"/>
                  </a:lnTo>
                  <a:lnTo>
                    <a:pt x="39413" y="305493"/>
                  </a:lnTo>
                  <a:lnTo>
                    <a:pt x="45434" y="311352"/>
                  </a:lnTo>
                  <a:lnTo>
                    <a:pt x="49326" y="314248"/>
                  </a:lnTo>
                  <a:lnTo>
                    <a:pt x="53825" y="317131"/>
                  </a:lnTo>
                  <a:lnTo>
                    <a:pt x="58729" y="320006"/>
                  </a:lnTo>
                  <a:lnTo>
                    <a:pt x="62952" y="321922"/>
                  </a:lnTo>
                  <a:lnTo>
                    <a:pt x="66720" y="323200"/>
                  </a:lnTo>
                  <a:lnTo>
                    <a:pt x="70183" y="324051"/>
                  </a:lnTo>
                  <a:lnTo>
                    <a:pt x="73445" y="325571"/>
                  </a:lnTo>
                  <a:lnTo>
                    <a:pt x="76572" y="327538"/>
                  </a:lnTo>
                  <a:lnTo>
                    <a:pt x="79609" y="329801"/>
                  </a:lnTo>
                  <a:lnTo>
                    <a:pt x="83539" y="331309"/>
                  </a:lnTo>
                  <a:lnTo>
                    <a:pt x="88064" y="332315"/>
                  </a:lnTo>
                  <a:lnTo>
                    <a:pt x="92985" y="332986"/>
                  </a:lnTo>
                  <a:lnTo>
                    <a:pt x="97219" y="333433"/>
                  </a:lnTo>
                  <a:lnTo>
                    <a:pt x="100994" y="333731"/>
                  </a:lnTo>
                  <a:lnTo>
                    <a:pt x="104463" y="333930"/>
                  </a:lnTo>
                  <a:lnTo>
                    <a:pt x="110857" y="334151"/>
                  </a:lnTo>
                  <a:lnTo>
                    <a:pt x="119974" y="33432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253"/>
            <p:cNvSpPr/>
            <p:nvPr/>
          </p:nvSpPr>
          <p:spPr>
            <a:xfrm>
              <a:off x="6972300" y="3643312"/>
              <a:ext cx="197168" cy="154306"/>
            </a:xfrm>
            <a:custGeom>
              <a:avLst/>
              <a:gdLst/>
              <a:ahLst/>
              <a:cxnLst/>
              <a:rect l="0" t="0" r="0" b="0"/>
              <a:pathLst>
                <a:path w="197168" h="154306">
                  <a:moveTo>
                    <a:pt x="0" y="0"/>
                  </a:moveTo>
                  <a:lnTo>
                    <a:pt x="0" y="4551"/>
                  </a:lnTo>
                  <a:lnTo>
                    <a:pt x="952" y="5892"/>
                  </a:lnTo>
                  <a:lnTo>
                    <a:pt x="2540" y="6785"/>
                  </a:lnTo>
                  <a:lnTo>
                    <a:pt x="6844" y="7778"/>
                  </a:lnTo>
                  <a:lnTo>
                    <a:pt x="11931" y="8220"/>
                  </a:lnTo>
                  <a:lnTo>
                    <a:pt x="14622" y="9290"/>
                  </a:lnTo>
                  <a:lnTo>
                    <a:pt x="23911" y="15347"/>
                  </a:lnTo>
                  <a:lnTo>
                    <a:pt x="28323" y="17851"/>
                  </a:lnTo>
                  <a:lnTo>
                    <a:pt x="33170" y="20473"/>
                  </a:lnTo>
                  <a:lnTo>
                    <a:pt x="37353" y="23174"/>
                  </a:lnTo>
                  <a:lnTo>
                    <a:pt x="41095" y="25927"/>
                  </a:lnTo>
                  <a:lnTo>
                    <a:pt x="44542" y="28715"/>
                  </a:lnTo>
                  <a:lnTo>
                    <a:pt x="48744" y="31526"/>
                  </a:lnTo>
                  <a:lnTo>
                    <a:pt x="53451" y="34352"/>
                  </a:lnTo>
                  <a:lnTo>
                    <a:pt x="58494" y="37189"/>
                  </a:lnTo>
                  <a:lnTo>
                    <a:pt x="62808" y="40985"/>
                  </a:lnTo>
                  <a:lnTo>
                    <a:pt x="66637" y="45421"/>
                  </a:lnTo>
                  <a:lnTo>
                    <a:pt x="70143" y="50283"/>
                  </a:lnTo>
                  <a:lnTo>
                    <a:pt x="74383" y="54477"/>
                  </a:lnTo>
                  <a:lnTo>
                    <a:pt x="79116" y="58226"/>
                  </a:lnTo>
                  <a:lnTo>
                    <a:pt x="84177" y="61677"/>
                  </a:lnTo>
                  <a:lnTo>
                    <a:pt x="89455" y="64931"/>
                  </a:lnTo>
                  <a:lnTo>
                    <a:pt x="94879" y="68052"/>
                  </a:lnTo>
                  <a:lnTo>
                    <a:pt x="100400" y="71086"/>
                  </a:lnTo>
                  <a:lnTo>
                    <a:pt x="105033" y="74061"/>
                  </a:lnTo>
                  <a:lnTo>
                    <a:pt x="109074" y="76996"/>
                  </a:lnTo>
                  <a:lnTo>
                    <a:pt x="112721" y="79906"/>
                  </a:lnTo>
                  <a:lnTo>
                    <a:pt x="117057" y="83751"/>
                  </a:lnTo>
                  <a:lnTo>
                    <a:pt x="126955" y="93102"/>
                  </a:lnTo>
                  <a:lnTo>
                    <a:pt x="148196" y="113944"/>
                  </a:lnTo>
                  <a:lnTo>
                    <a:pt x="165699" y="131414"/>
                  </a:lnTo>
                  <a:lnTo>
                    <a:pt x="168569" y="133329"/>
                  </a:lnTo>
                  <a:lnTo>
                    <a:pt x="174297" y="135458"/>
                  </a:lnTo>
                  <a:lnTo>
                    <a:pt x="176205" y="136977"/>
                  </a:lnTo>
                  <a:lnTo>
                    <a:pt x="177478" y="138943"/>
                  </a:lnTo>
                  <a:lnTo>
                    <a:pt x="178325" y="141206"/>
                  </a:lnTo>
                  <a:lnTo>
                    <a:pt x="179844" y="143668"/>
                  </a:lnTo>
                  <a:lnTo>
                    <a:pt x="181809" y="146261"/>
                  </a:lnTo>
                  <a:lnTo>
                    <a:pt x="184070" y="148942"/>
                  </a:lnTo>
                  <a:lnTo>
                    <a:pt x="186531" y="150730"/>
                  </a:lnTo>
                  <a:lnTo>
                    <a:pt x="189124" y="151922"/>
                  </a:lnTo>
                  <a:lnTo>
                    <a:pt x="197167" y="15430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254"/>
            <p:cNvSpPr/>
            <p:nvPr/>
          </p:nvSpPr>
          <p:spPr>
            <a:xfrm>
              <a:off x="7058025" y="3643312"/>
              <a:ext cx="85726" cy="145734"/>
            </a:xfrm>
            <a:custGeom>
              <a:avLst/>
              <a:gdLst/>
              <a:ahLst/>
              <a:cxnLst/>
              <a:rect l="0" t="0" r="0" b="0"/>
              <a:pathLst>
                <a:path w="85726" h="145734">
                  <a:moveTo>
                    <a:pt x="85725" y="0"/>
                  </a:moveTo>
                  <a:lnTo>
                    <a:pt x="77257" y="0"/>
                  </a:lnTo>
                  <a:lnTo>
                    <a:pt x="72632" y="9102"/>
                  </a:lnTo>
                  <a:lnTo>
                    <a:pt x="71281" y="12735"/>
                  </a:lnTo>
                  <a:lnTo>
                    <a:pt x="70381" y="16110"/>
                  </a:lnTo>
                  <a:lnTo>
                    <a:pt x="69781" y="19313"/>
                  </a:lnTo>
                  <a:lnTo>
                    <a:pt x="67475" y="23352"/>
                  </a:lnTo>
                  <a:lnTo>
                    <a:pt x="64034" y="27951"/>
                  </a:lnTo>
                  <a:lnTo>
                    <a:pt x="59833" y="32922"/>
                  </a:lnTo>
                  <a:lnTo>
                    <a:pt x="56081" y="38140"/>
                  </a:lnTo>
                  <a:lnTo>
                    <a:pt x="52627" y="43524"/>
                  </a:lnTo>
                  <a:lnTo>
                    <a:pt x="49372" y="49019"/>
                  </a:lnTo>
                  <a:lnTo>
                    <a:pt x="46249" y="53634"/>
                  </a:lnTo>
                  <a:lnTo>
                    <a:pt x="43215" y="57664"/>
                  </a:lnTo>
                  <a:lnTo>
                    <a:pt x="40240" y="61302"/>
                  </a:lnTo>
                  <a:lnTo>
                    <a:pt x="37304" y="65634"/>
                  </a:lnTo>
                  <a:lnTo>
                    <a:pt x="34394" y="70426"/>
                  </a:lnTo>
                  <a:lnTo>
                    <a:pt x="31502" y="75525"/>
                  </a:lnTo>
                  <a:lnTo>
                    <a:pt x="25748" y="86272"/>
                  </a:lnTo>
                  <a:lnTo>
                    <a:pt x="22880" y="91804"/>
                  </a:lnTo>
                  <a:lnTo>
                    <a:pt x="20016" y="96446"/>
                  </a:lnTo>
                  <a:lnTo>
                    <a:pt x="17154" y="100492"/>
                  </a:lnTo>
                  <a:lnTo>
                    <a:pt x="14293" y="104142"/>
                  </a:lnTo>
                  <a:lnTo>
                    <a:pt x="12386" y="108481"/>
                  </a:lnTo>
                  <a:lnTo>
                    <a:pt x="11115" y="113278"/>
                  </a:lnTo>
                  <a:lnTo>
                    <a:pt x="10267" y="118381"/>
                  </a:lnTo>
                  <a:lnTo>
                    <a:pt x="8750" y="122736"/>
                  </a:lnTo>
                  <a:lnTo>
                    <a:pt x="6786" y="126591"/>
                  </a:lnTo>
                  <a:lnTo>
                    <a:pt x="1340" y="135072"/>
                  </a:lnTo>
                  <a:lnTo>
                    <a:pt x="596" y="138773"/>
                  </a:lnTo>
                  <a:lnTo>
                    <a:pt x="0" y="14573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255"/>
            <p:cNvSpPr/>
            <p:nvPr/>
          </p:nvSpPr>
          <p:spPr>
            <a:xfrm>
              <a:off x="7169467" y="3540442"/>
              <a:ext cx="195794" cy="299921"/>
            </a:xfrm>
            <a:custGeom>
              <a:avLst/>
              <a:gdLst/>
              <a:ahLst/>
              <a:cxnLst/>
              <a:rect l="0" t="0" r="0" b="0"/>
              <a:pathLst>
                <a:path w="195794" h="299921">
                  <a:moveTo>
                    <a:pt x="0" y="0"/>
                  </a:moveTo>
                  <a:lnTo>
                    <a:pt x="20400" y="0"/>
                  </a:lnTo>
                  <a:lnTo>
                    <a:pt x="24078" y="953"/>
                  </a:lnTo>
                  <a:lnTo>
                    <a:pt x="28434" y="2540"/>
                  </a:lnTo>
                  <a:lnTo>
                    <a:pt x="33244" y="4551"/>
                  </a:lnTo>
                  <a:lnTo>
                    <a:pt x="38355" y="5891"/>
                  </a:lnTo>
                  <a:lnTo>
                    <a:pt x="43667" y="6785"/>
                  </a:lnTo>
                  <a:lnTo>
                    <a:pt x="49114" y="7381"/>
                  </a:lnTo>
                  <a:lnTo>
                    <a:pt x="55603" y="8731"/>
                  </a:lnTo>
                  <a:lnTo>
                    <a:pt x="62786" y="10583"/>
                  </a:lnTo>
                  <a:lnTo>
                    <a:pt x="70432" y="12770"/>
                  </a:lnTo>
                  <a:lnTo>
                    <a:pt x="77435" y="15181"/>
                  </a:lnTo>
                  <a:lnTo>
                    <a:pt x="84008" y="17741"/>
                  </a:lnTo>
                  <a:lnTo>
                    <a:pt x="90296" y="20400"/>
                  </a:lnTo>
                  <a:lnTo>
                    <a:pt x="102362" y="25894"/>
                  </a:lnTo>
                  <a:lnTo>
                    <a:pt x="108246" y="28693"/>
                  </a:lnTo>
                  <a:lnTo>
                    <a:pt x="114074" y="32463"/>
                  </a:lnTo>
                  <a:lnTo>
                    <a:pt x="119864" y="36883"/>
                  </a:lnTo>
                  <a:lnTo>
                    <a:pt x="125630" y="41733"/>
                  </a:lnTo>
                  <a:lnTo>
                    <a:pt x="131378" y="45920"/>
                  </a:lnTo>
                  <a:lnTo>
                    <a:pt x="137115" y="49663"/>
                  </a:lnTo>
                  <a:lnTo>
                    <a:pt x="142845" y="53111"/>
                  </a:lnTo>
                  <a:lnTo>
                    <a:pt x="147618" y="57315"/>
                  </a:lnTo>
                  <a:lnTo>
                    <a:pt x="151752" y="62023"/>
                  </a:lnTo>
                  <a:lnTo>
                    <a:pt x="155461" y="67066"/>
                  </a:lnTo>
                  <a:lnTo>
                    <a:pt x="159838" y="72333"/>
                  </a:lnTo>
                  <a:lnTo>
                    <a:pt x="164662" y="77749"/>
                  </a:lnTo>
                  <a:lnTo>
                    <a:pt x="174148" y="87895"/>
                  </a:lnTo>
                  <a:lnTo>
                    <a:pt x="181539" y="95580"/>
                  </a:lnTo>
                  <a:lnTo>
                    <a:pt x="183891" y="100867"/>
                  </a:lnTo>
                  <a:lnTo>
                    <a:pt x="185459" y="107250"/>
                  </a:lnTo>
                  <a:lnTo>
                    <a:pt x="186504" y="114362"/>
                  </a:lnTo>
                  <a:lnTo>
                    <a:pt x="188154" y="121009"/>
                  </a:lnTo>
                  <a:lnTo>
                    <a:pt x="190206" y="127345"/>
                  </a:lnTo>
                  <a:lnTo>
                    <a:pt x="192527" y="133474"/>
                  </a:lnTo>
                  <a:lnTo>
                    <a:pt x="194074" y="139465"/>
                  </a:lnTo>
                  <a:lnTo>
                    <a:pt x="195105" y="145364"/>
                  </a:lnTo>
                  <a:lnTo>
                    <a:pt x="195793" y="151202"/>
                  </a:lnTo>
                  <a:lnTo>
                    <a:pt x="195298" y="156999"/>
                  </a:lnTo>
                  <a:lnTo>
                    <a:pt x="194016" y="162768"/>
                  </a:lnTo>
                  <a:lnTo>
                    <a:pt x="192210" y="168520"/>
                  </a:lnTo>
                  <a:lnTo>
                    <a:pt x="191005" y="174259"/>
                  </a:lnTo>
                  <a:lnTo>
                    <a:pt x="190202" y="179990"/>
                  </a:lnTo>
                  <a:lnTo>
                    <a:pt x="189666" y="185716"/>
                  </a:lnTo>
                  <a:lnTo>
                    <a:pt x="188356" y="191438"/>
                  </a:lnTo>
                  <a:lnTo>
                    <a:pt x="186531" y="197158"/>
                  </a:lnTo>
                  <a:lnTo>
                    <a:pt x="184362" y="202876"/>
                  </a:lnTo>
                  <a:lnTo>
                    <a:pt x="182916" y="209546"/>
                  </a:lnTo>
                  <a:lnTo>
                    <a:pt x="181951" y="216850"/>
                  </a:lnTo>
                  <a:lnTo>
                    <a:pt x="181308" y="224577"/>
                  </a:lnTo>
                  <a:lnTo>
                    <a:pt x="179927" y="230680"/>
                  </a:lnTo>
                  <a:lnTo>
                    <a:pt x="175853" y="240002"/>
                  </a:lnTo>
                  <a:lnTo>
                    <a:pt x="168204" y="255156"/>
                  </a:lnTo>
                  <a:lnTo>
                    <a:pt x="162705" y="263580"/>
                  </a:lnTo>
                  <a:lnTo>
                    <a:pt x="157085" y="270499"/>
                  </a:lnTo>
                  <a:lnTo>
                    <a:pt x="151414" y="276750"/>
                  </a:lnTo>
                  <a:lnTo>
                    <a:pt x="149520" y="279750"/>
                  </a:lnTo>
                  <a:lnTo>
                    <a:pt x="147416" y="285623"/>
                  </a:lnTo>
                  <a:lnTo>
                    <a:pt x="145902" y="287570"/>
                  </a:lnTo>
                  <a:lnTo>
                    <a:pt x="143940" y="288869"/>
                  </a:lnTo>
                  <a:lnTo>
                    <a:pt x="141681" y="289734"/>
                  </a:lnTo>
                  <a:lnTo>
                    <a:pt x="140174" y="291264"/>
                  </a:lnTo>
                  <a:lnTo>
                    <a:pt x="139169" y="293236"/>
                  </a:lnTo>
                  <a:lnTo>
                    <a:pt x="137194" y="299920"/>
                  </a:lnTo>
                  <a:lnTo>
                    <a:pt x="137160" y="2914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256"/>
            <p:cNvSpPr/>
            <p:nvPr/>
          </p:nvSpPr>
          <p:spPr>
            <a:xfrm>
              <a:off x="7503794" y="3660562"/>
              <a:ext cx="171451" cy="8468"/>
            </a:xfrm>
            <a:custGeom>
              <a:avLst/>
              <a:gdLst/>
              <a:ahLst/>
              <a:cxnLst/>
              <a:rect l="0" t="0" r="0" b="0"/>
              <a:pathLst>
                <a:path w="171451" h="8468">
                  <a:moveTo>
                    <a:pt x="0" y="8467"/>
                  </a:moveTo>
                  <a:lnTo>
                    <a:pt x="4552" y="3917"/>
                  </a:lnTo>
                  <a:lnTo>
                    <a:pt x="7797" y="2576"/>
                  </a:lnTo>
                  <a:lnTo>
                    <a:pt x="11865" y="1683"/>
                  </a:lnTo>
                  <a:lnTo>
                    <a:pt x="16483" y="1087"/>
                  </a:lnTo>
                  <a:lnTo>
                    <a:pt x="20514" y="690"/>
                  </a:lnTo>
                  <a:lnTo>
                    <a:pt x="24154" y="425"/>
                  </a:lnTo>
                  <a:lnTo>
                    <a:pt x="27533" y="248"/>
                  </a:lnTo>
                  <a:lnTo>
                    <a:pt x="36367" y="52"/>
                  </a:lnTo>
                  <a:lnTo>
                    <a:pt x="41390" y="0"/>
                  </a:lnTo>
                  <a:lnTo>
                    <a:pt x="46643" y="917"/>
                  </a:lnTo>
                  <a:lnTo>
                    <a:pt x="52051" y="2482"/>
                  </a:lnTo>
                  <a:lnTo>
                    <a:pt x="57560" y="4477"/>
                  </a:lnTo>
                  <a:lnTo>
                    <a:pt x="63139" y="5807"/>
                  </a:lnTo>
                  <a:lnTo>
                    <a:pt x="68763" y="6694"/>
                  </a:lnTo>
                  <a:lnTo>
                    <a:pt x="74417" y="7285"/>
                  </a:lnTo>
                  <a:lnTo>
                    <a:pt x="80091" y="7679"/>
                  </a:lnTo>
                  <a:lnTo>
                    <a:pt x="85779" y="7942"/>
                  </a:lnTo>
                  <a:lnTo>
                    <a:pt x="100347" y="8312"/>
                  </a:lnTo>
                  <a:lnTo>
                    <a:pt x="171450" y="846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257"/>
            <p:cNvSpPr/>
            <p:nvPr/>
          </p:nvSpPr>
          <p:spPr>
            <a:xfrm>
              <a:off x="7512367" y="3720465"/>
              <a:ext cx="188596" cy="25718"/>
            </a:xfrm>
            <a:custGeom>
              <a:avLst/>
              <a:gdLst/>
              <a:ahLst/>
              <a:cxnLst/>
              <a:rect l="0" t="0" r="0" b="0"/>
              <a:pathLst>
                <a:path w="188596" h="25718">
                  <a:moveTo>
                    <a:pt x="0" y="0"/>
                  </a:moveTo>
                  <a:lnTo>
                    <a:pt x="0" y="4551"/>
                  </a:lnTo>
                  <a:lnTo>
                    <a:pt x="953" y="5891"/>
                  </a:lnTo>
                  <a:lnTo>
                    <a:pt x="2540" y="6785"/>
                  </a:lnTo>
                  <a:lnTo>
                    <a:pt x="7381" y="8219"/>
                  </a:lnTo>
                  <a:lnTo>
                    <a:pt x="12771" y="8467"/>
                  </a:lnTo>
                  <a:lnTo>
                    <a:pt x="15182" y="9455"/>
                  </a:lnTo>
                  <a:lnTo>
                    <a:pt x="17741" y="11066"/>
                  </a:lnTo>
                  <a:lnTo>
                    <a:pt x="20400" y="13092"/>
                  </a:lnTo>
                  <a:lnTo>
                    <a:pt x="23125" y="14443"/>
                  </a:lnTo>
                  <a:lnTo>
                    <a:pt x="25894" y="15343"/>
                  </a:lnTo>
                  <a:lnTo>
                    <a:pt x="28693" y="15944"/>
                  </a:lnTo>
                  <a:lnTo>
                    <a:pt x="32463" y="16344"/>
                  </a:lnTo>
                  <a:lnTo>
                    <a:pt x="36883" y="16611"/>
                  </a:lnTo>
                  <a:lnTo>
                    <a:pt x="41733" y="16789"/>
                  </a:lnTo>
                  <a:lnTo>
                    <a:pt x="45920" y="17860"/>
                  </a:lnTo>
                  <a:lnTo>
                    <a:pt x="49663" y="19526"/>
                  </a:lnTo>
                  <a:lnTo>
                    <a:pt x="53112" y="21590"/>
                  </a:lnTo>
                  <a:lnTo>
                    <a:pt x="57315" y="22966"/>
                  </a:lnTo>
                  <a:lnTo>
                    <a:pt x="62022" y="23883"/>
                  </a:lnTo>
                  <a:lnTo>
                    <a:pt x="67066" y="24494"/>
                  </a:lnTo>
                  <a:lnTo>
                    <a:pt x="72333" y="24902"/>
                  </a:lnTo>
                  <a:lnTo>
                    <a:pt x="77750" y="25174"/>
                  </a:lnTo>
                  <a:lnTo>
                    <a:pt x="91935" y="25556"/>
                  </a:lnTo>
                  <a:lnTo>
                    <a:pt x="109811" y="25685"/>
                  </a:lnTo>
                  <a:lnTo>
                    <a:pt x="115117" y="24743"/>
                  </a:lnTo>
                  <a:lnTo>
                    <a:pt x="120560" y="23163"/>
                  </a:lnTo>
                  <a:lnTo>
                    <a:pt x="126093" y="21157"/>
                  </a:lnTo>
                  <a:lnTo>
                    <a:pt x="130735" y="19819"/>
                  </a:lnTo>
                  <a:lnTo>
                    <a:pt x="134781" y="18928"/>
                  </a:lnTo>
                  <a:lnTo>
                    <a:pt x="138432" y="18333"/>
                  </a:lnTo>
                  <a:lnTo>
                    <a:pt x="141818" y="17937"/>
                  </a:lnTo>
                  <a:lnTo>
                    <a:pt x="145028" y="17673"/>
                  </a:lnTo>
                  <a:lnTo>
                    <a:pt x="148120" y="17497"/>
                  </a:lnTo>
                  <a:lnTo>
                    <a:pt x="156636" y="17301"/>
                  </a:lnTo>
                  <a:lnTo>
                    <a:pt x="161574" y="17249"/>
                  </a:lnTo>
                  <a:lnTo>
                    <a:pt x="165819" y="18167"/>
                  </a:lnTo>
                  <a:lnTo>
                    <a:pt x="169601" y="19731"/>
                  </a:lnTo>
                  <a:lnTo>
                    <a:pt x="173075" y="21727"/>
                  </a:lnTo>
                  <a:lnTo>
                    <a:pt x="176343" y="23056"/>
                  </a:lnTo>
                  <a:lnTo>
                    <a:pt x="179475" y="23943"/>
                  </a:lnTo>
                  <a:lnTo>
                    <a:pt x="188595" y="2571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258"/>
            <p:cNvSpPr/>
            <p:nvPr/>
          </p:nvSpPr>
          <p:spPr>
            <a:xfrm>
              <a:off x="7889557" y="3523414"/>
              <a:ext cx="205332" cy="248442"/>
            </a:xfrm>
            <a:custGeom>
              <a:avLst/>
              <a:gdLst/>
              <a:ahLst/>
              <a:cxnLst/>
              <a:rect l="0" t="0" r="0" b="0"/>
              <a:pathLst>
                <a:path w="205332" h="248442">
                  <a:moveTo>
                    <a:pt x="0" y="34173"/>
                  </a:moveTo>
                  <a:lnTo>
                    <a:pt x="4551" y="34173"/>
                  </a:lnTo>
                  <a:lnTo>
                    <a:pt x="6843" y="33220"/>
                  </a:lnTo>
                  <a:lnTo>
                    <a:pt x="11932" y="29623"/>
                  </a:lnTo>
                  <a:lnTo>
                    <a:pt x="14622" y="28281"/>
                  </a:lnTo>
                  <a:lnTo>
                    <a:pt x="20151" y="26792"/>
                  </a:lnTo>
                  <a:lnTo>
                    <a:pt x="23911" y="25443"/>
                  </a:lnTo>
                  <a:lnTo>
                    <a:pt x="28324" y="23590"/>
                  </a:lnTo>
                  <a:lnTo>
                    <a:pt x="33171" y="21403"/>
                  </a:lnTo>
                  <a:lnTo>
                    <a:pt x="43635" y="16432"/>
                  </a:lnTo>
                  <a:lnTo>
                    <a:pt x="49092" y="13773"/>
                  </a:lnTo>
                  <a:lnTo>
                    <a:pt x="54636" y="12001"/>
                  </a:lnTo>
                  <a:lnTo>
                    <a:pt x="60236" y="10819"/>
                  </a:lnTo>
                  <a:lnTo>
                    <a:pt x="65875" y="10031"/>
                  </a:lnTo>
                  <a:lnTo>
                    <a:pt x="71540" y="8554"/>
                  </a:lnTo>
                  <a:lnTo>
                    <a:pt x="77221" y="6616"/>
                  </a:lnTo>
                  <a:lnTo>
                    <a:pt x="82913" y="4372"/>
                  </a:lnTo>
                  <a:lnTo>
                    <a:pt x="88613" y="2875"/>
                  </a:lnTo>
                  <a:lnTo>
                    <a:pt x="94317" y="1878"/>
                  </a:lnTo>
                  <a:lnTo>
                    <a:pt x="100026" y="1213"/>
                  </a:lnTo>
                  <a:lnTo>
                    <a:pt x="105736" y="770"/>
                  </a:lnTo>
                  <a:lnTo>
                    <a:pt x="111449" y="474"/>
                  </a:lnTo>
                  <a:lnTo>
                    <a:pt x="122875" y="146"/>
                  </a:lnTo>
                  <a:lnTo>
                    <a:pt x="134304" y="0"/>
                  </a:lnTo>
                  <a:lnTo>
                    <a:pt x="139066" y="913"/>
                  </a:lnTo>
                  <a:lnTo>
                    <a:pt x="143193" y="2475"/>
                  </a:lnTo>
                  <a:lnTo>
                    <a:pt x="152111" y="7274"/>
                  </a:lnTo>
                  <a:lnTo>
                    <a:pt x="158205" y="12656"/>
                  </a:lnTo>
                  <a:lnTo>
                    <a:pt x="159764" y="15066"/>
                  </a:lnTo>
                  <a:lnTo>
                    <a:pt x="161493" y="20284"/>
                  </a:lnTo>
                  <a:lnTo>
                    <a:pt x="162262" y="25778"/>
                  </a:lnTo>
                  <a:lnTo>
                    <a:pt x="162604" y="32347"/>
                  </a:lnTo>
                  <a:lnTo>
                    <a:pt x="162756" y="41616"/>
                  </a:lnTo>
                  <a:lnTo>
                    <a:pt x="161843" y="46755"/>
                  </a:lnTo>
                  <a:lnTo>
                    <a:pt x="160284" y="52086"/>
                  </a:lnTo>
                  <a:lnTo>
                    <a:pt x="158291" y="57545"/>
                  </a:lnTo>
                  <a:lnTo>
                    <a:pt x="156010" y="62137"/>
                  </a:lnTo>
                  <a:lnTo>
                    <a:pt x="148248" y="74103"/>
                  </a:lnTo>
                  <a:lnTo>
                    <a:pt x="145506" y="78890"/>
                  </a:lnTo>
                  <a:lnTo>
                    <a:pt x="142723" y="83987"/>
                  </a:lnTo>
                  <a:lnTo>
                    <a:pt x="138964" y="89290"/>
                  </a:lnTo>
                  <a:lnTo>
                    <a:pt x="134552" y="94730"/>
                  </a:lnTo>
                  <a:lnTo>
                    <a:pt x="129707" y="100262"/>
                  </a:lnTo>
                  <a:lnTo>
                    <a:pt x="121782" y="108949"/>
                  </a:lnTo>
                  <a:lnTo>
                    <a:pt x="111966" y="119194"/>
                  </a:lnTo>
                  <a:lnTo>
                    <a:pt x="108934" y="122286"/>
                  </a:lnTo>
                  <a:lnTo>
                    <a:pt x="105960" y="124348"/>
                  </a:lnTo>
                  <a:lnTo>
                    <a:pt x="100116" y="126638"/>
                  </a:lnTo>
                  <a:lnTo>
                    <a:pt x="94344" y="130196"/>
                  </a:lnTo>
                  <a:lnTo>
                    <a:pt x="87428" y="135690"/>
                  </a:lnTo>
                  <a:lnTo>
                    <a:pt x="83942" y="136442"/>
                  </a:lnTo>
                  <a:lnTo>
                    <a:pt x="81678" y="136642"/>
                  </a:lnTo>
                  <a:lnTo>
                    <a:pt x="80171" y="135823"/>
                  </a:lnTo>
                  <a:lnTo>
                    <a:pt x="79164" y="134325"/>
                  </a:lnTo>
                  <a:lnTo>
                    <a:pt x="77550" y="129627"/>
                  </a:lnTo>
                  <a:lnTo>
                    <a:pt x="78371" y="129242"/>
                  </a:lnTo>
                  <a:lnTo>
                    <a:pt x="81822" y="128813"/>
                  </a:lnTo>
                  <a:lnTo>
                    <a:pt x="83123" y="127746"/>
                  </a:lnTo>
                  <a:lnTo>
                    <a:pt x="83990" y="126083"/>
                  </a:lnTo>
                  <a:lnTo>
                    <a:pt x="84569" y="124021"/>
                  </a:lnTo>
                  <a:lnTo>
                    <a:pt x="86860" y="122647"/>
                  </a:lnTo>
                  <a:lnTo>
                    <a:pt x="90290" y="121731"/>
                  </a:lnTo>
                  <a:lnTo>
                    <a:pt x="94484" y="121120"/>
                  </a:lnTo>
                  <a:lnTo>
                    <a:pt x="98232" y="119760"/>
                  </a:lnTo>
                  <a:lnTo>
                    <a:pt x="101683" y="117901"/>
                  </a:lnTo>
                  <a:lnTo>
                    <a:pt x="104937" y="115709"/>
                  </a:lnTo>
                  <a:lnTo>
                    <a:pt x="109011" y="114248"/>
                  </a:lnTo>
                  <a:lnTo>
                    <a:pt x="113631" y="113274"/>
                  </a:lnTo>
                  <a:lnTo>
                    <a:pt x="118617" y="112624"/>
                  </a:lnTo>
                  <a:lnTo>
                    <a:pt x="123845" y="112191"/>
                  </a:lnTo>
                  <a:lnTo>
                    <a:pt x="129236" y="111903"/>
                  </a:lnTo>
                  <a:lnTo>
                    <a:pt x="143384" y="111497"/>
                  </a:lnTo>
                  <a:lnTo>
                    <a:pt x="161250" y="111359"/>
                  </a:lnTo>
                  <a:lnTo>
                    <a:pt x="166555" y="112300"/>
                  </a:lnTo>
                  <a:lnTo>
                    <a:pt x="171996" y="113881"/>
                  </a:lnTo>
                  <a:lnTo>
                    <a:pt x="177530" y="115887"/>
                  </a:lnTo>
                  <a:lnTo>
                    <a:pt x="182171" y="117224"/>
                  </a:lnTo>
                  <a:lnTo>
                    <a:pt x="186218" y="118115"/>
                  </a:lnTo>
                  <a:lnTo>
                    <a:pt x="189867" y="118710"/>
                  </a:lnTo>
                  <a:lnTo>
                    <a:pt x="192300" y="121011"/>
                  </a:lnTo>
                  <a:lnTo>
                    <a:pt x="193924" y="124450"/>
                  </a:lnTo>
                  <a:lnTo>
                    <a:pt x="195005" y="128648"/>
                  </a:lnTo>
                  <a:lnTo>
                    <a:pt x="198746" y="135852"/>
                  </a:lnTo>
                  <a:lnTo>
                    <a:pt x="201077" y="139107"/>
                  </a:lnTo>
                  <a:lnTo>
                    <a:pt x="202632" y="143181"/>
                  </a:lnTo>
                  <a:lnTo>
                    <a:pt x="203668" y="147802"/>
                  </a:lnTo>
                  <a:lnTo>
                    <a:pt x="204359" y="152789"/>
                  </a:lnTo>
                  <a:lnTo>
                    <a:pt x="204819" y="157065"/>
                  </a:lnTo>
                  <a:lnTo>
                    <a:pt x="205331" y="164357"/>
                  </a:lnTo>
                  <a:lnTo>
                    <a:pt x="204514" y="168587"/>
                  </a:lnTo>
                  <a:lnTo>
                    <a:pt x="203018" y="173313"/>
                  </a:lnTo>
                  <a:lnTo>
                    <a:pt x="201067" y="178368"/>
                  </a:lnTo>
                  <a:lnTo>
                    <a:pt x="199768" y="182690"/>
                  </a:lnTo>
                  <a:lnTo>
                    <a:pt x="198324" y="190033"/>
                  </a:lnTo>
                  <a:lnTo>
                    <a:pt x="196985" y="194278"/>
                  </a:lnTo>
                  <a:lnTo>
                    <a:pt x="195141" y="199012"/>
                  </a:lnTo>
                  <a:lnTo>
                    <a:pt x="192960" y="204073"/>
                  </a:lnTo>
                  <a:lnTo>
                    <a:pt x="189600" y="208400"/>
                  </a:lnTo>
                  <a:lnTo>
                    <a:pt x="185454" y="212237"/>
                  </a:lnTo>
                  <a:lnTo>
                    <a:pt x="180786" y="215747"/>
                  </a:lnTo>
                  <a:lnTo>
                    <a:pt x="176722" y="219040"/>
                  </a:lnTo>
                  <a:lnTo>
                    <a:pt x="173060" y="222188"/>
                  </a:lnTo>
                  <a:lnTo>
                    <a:pt x="169666" y="225239"/>
                  </a:lnTo>
                  <a:lnTo>
                    <a:pt x="165498" y="228225"/>
                  </a:lnTo>
                  <a:lnTo>
                    <a:pt x="160815" y="231169"/>
                  </a:lnTo>
                  <a:lnTo>
                    <a:pt x="155787" y="234084"/>
                  </a:lnTo>
                  <a:lnTo>
                    <a:pt x="145121" y="239862"/>
                  </a:lnTo>
                  <a:lnTo>
                    <a:pt x="139610" y="242737"/>
                  </a:lnTo>
                  <a:lnTo>
                    <a:pt x="134031" y="244653"/>
                  </a:lnTo>
                  <a:lnTo>
                    <a:pt x="128407" y="245930"/>
                  </a:lnTo>
                  <a:lnTo>
                    <a:pt x="122751" y="246782"/>
                  </a:lnTo>
                  <a:lnTo>
                    <a:pt x="118030" y="247350"/>
                  </a:lnTo>
                  <a:lnTo>
                    <a:pt x="113929" y="247729"/>
                  </a:lnTo>
                  <a:lnTo>
                    <a:pt x="110243" y="247981"/>
                  </a:lnTo>
                  <a:lnTo>
                    <a:pt x="106833" y="248149"/>
                  </a:lnTo>
                  <a:lnTo>
                    <a:pt x="100504" y="248336"/>
                  </a:lnTo>
                  <a:lnTo>
                    <a:pt x="91586" y="248441"/>
                  </a:lnTo>
                  <a:lnTo>
                    <a:pt x="88680" y="247503"/>
                  </a:lnTo>
                  <a:lnTo>
                    <a:pt x="82911" y="243922"/>
                  </a:lnTo>
                  <a:lnTo>
                    <a:pt x="77172" y="241695"/>
                  </a:lnTo>
                  <a:lnTo>
                    <a:pt x="74308" y="241101"/>
                  </a:lnTo>
                  <a:lnTo>
                    <a:pt x="68586" y="237901"/>
                  </a:lnTo>
                  <a:lnTo>
                    <a:pt x="61703" y="232636"/>
                  </a:lnTo>
                  <a:lnTo>
                    <a:pt x="55959" y="227174"/>
                  </a:lnTo>
                  <a:lnTo>
                    <a:pt x="51833" y="223155"/>
                  </a:lnTo>
                  <a:lnTo>
                    <a:pt x="57405" y="222844"/>
                  </a:lnTo>
                  <a:lnTo>
                    <a:pt x="60008" y="22276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259"/>
            <p:cNvSpPr/>
            <p:nvPr/>
          </p:nvSpPr>
          <p:spPr>
            <a:xfrm>
              <a:off x="8292465" y="3549015"/>
              <a:ext cx="60008" cy="240031"/>
            </a:xfrm>
            <a:custGeom>
              <a:avLst/>
              <a:gdLst/>
              <a:ahLst/>
              <a:cxnLst/>
              <a:rect l="0" t="0" r="0" b="0"/>
              <a:pathLst>
                <a:path w="60008" h="240031">
                  <a:moveTo>
                    <a:pt x="0" y="0"/>
                  </a:moveTo>
                  <a:lnTo>
                    <a:pt x="0" y="13018"/>
                  </a:lnTo>
                  <a:lnTo>
                    <a:pt x="952" y="15346"/>
                  </a:lnTo>
                  <a:lnTo>
                    <a:pt x="2539" y="17851"/>
                  </a:lnTo>
                  <a:lnTo>
                    <a:pt x="4551" y="20473"/>
                  </a:lnTo>
                  <a:lnTo>
                    <a:pt x="5891" y="23173"/>
                  </a:lnTo>
                  <a:lnTo>
                    <a:pt x="7381" y="28714"/>
                  </a:lnTo>
                  <a:lnTo>
                    <a:pt x="8043" y="34351"/>
                  </a:lnTo>
                  <a:lnTo>
                    <a:pt x="8336" y="40985"/>
                  </a:lnTo>
                  <a:lnTo>
                    <a:pt x="8526" y="60765"/>
                  </a:lnTo>
                  <a:lnTo>
                    <a:pt x="8541" y="66227"/>
                  </a:lnTo>
                  <a:lnTo>
                    <a:pt x="9505" y="70822"/>
                  </a:lnTo>
                  <a:lnTo>
                    <a:pt x="11098" y="74837"/>
                  </a:lnTo>
                  <a:lnTo>
                    <a:pt x="13114" y="78466"/>
                  </a:lnTo>
                  <a:lnTo>
                    <a:pt x="14457" y="82791"/>
                  </a:lnTo>
                  <a:lnTo>
                    <a:pt x="15353" y="87578"/>
                  </a:lnTo>
                  <a:lnTo>
                    <a:pt x="15951" y="92676"/>
                  </a:lnTo>
                  <a:lnTo>
                    <a:pt x="16348" y="97979"/>
                  </a:lnTo>
                  <a:lnTo>
                    <a:pt x="16614" y="103419"/>
                  </a:lnTo>
                  <a:lnTo>
                    <a:pt x="16791" y="108951"/>
                  </a:lnTo>
                  <a:lnTo>
                    <a:pt x="17861" y="114544"/>
                  </a:lnTo>
                  <a:lnTo>
                    <a:pt x="19527" y="120177"/>
                  </a:lnTo>
                  <a:lnTo>
                    <a:pt x="21591" y="125838"/>
                  </a:lnTo>
                  <a:lnTo>
                    <a:pt x="23919" y="131517"/>
                  </a:lnTo>
                  <a:lnTo>
                    <a:pt x="26424" y="137208"/>
                  </a:lnTo>
                  <a:lnTo>
                    <a:pt x="29046" y="142907"/>
                  </a:lnTo>
                  <a:lnTo>
                    <a:pt x="30793" y="147658"/>
                  </a:lnTo>
                  <a:lnTo>
                    <a:pt x="31959" y="151779"/>
                  </a:lnTo>
                  <a:lnTo>
                    <a:pt x="32736" y="155479"/>
                  </a:lnTo>
                  <a:lnTo>
                    <a:pt x="34206" y="159850"/>
                  </a:lnTo>
                  <a:lnTo>
                    <a:pt x="36139" y="164669"/>
                  </a:lnTo>
                  <a:lnTo>
                    <a:pt x="38380" y="169787"/>
                  </a:lnTo>
                  <a:lnTo>
                    <a:pt x="39875" y="174151"/>
                  </a:lnTo>
                  <a:lnTo>
                    <a:pt x="41534" y="181540"/>
                  </a:lnTo>
                  <a:lnTo>
                    <a:pt x="42929" y="185796"/>
                  </a:lnTo>
                  <a:lnTo>
                    <a:pt x="44812" y="190540"/>
                  </a:lnTo>
                  <a:lnTo>
                    <a:pt x="47019" y="195606"/>
                  </a:lnTo>
                  <a:lnTo>
                    <a:pt x="48490" y="199937"/>
                  </a:lnTo>
                  <a:lnTo>
                    <a:pt x="50127" y="207288"/>
                  </a:lnTo>
                  <a:lnTo>
                    <a:pt x="50852" y="213730"/>
                  </a:lnTo>
                  <a:lnTo>
                    <a:pt x="51176" y="219768"/>
                  </a:lnTo>
                  <a:lnTo>
                    <a:pt x="51425" y="230945"/>
                  </a:lnTo>
                  <a:lnTo>
                    <a:pt x="52380" y="232068"/>
                  </a:lnTo>
                  <a:lnTo>
                    <a:pt x="53970" y="233770"/>
                  </a:lnTo>
                  <a:lnTo>
                    <a:pt x="60007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260"/>
            <p:cNvSpPr/>
            <p:nvPr/>
          </p:nvSpPr>
          <p:spPr>
            <a:xfrm>
              <a:off x="8215312" y="3643312"/>
              <a:ext cx="240031" cy="17146"/>
            </a:xfrm>
            <a:custGeom>
              <a:avLst/>
              <a:gdLst/>
              <a:ahLst/>
              <a:cxnLst/>
              <a:rect l="0" t="0" r="0" b="0"/>
              <a:pathLst>
                <a:path w="240031" h="17146">
                  <a:moveTo>
                    <a:pt x="0" y="17145"/>
                  </a:moveTo>
                  <a:lnTo>
                    <a:pt x="82914" y="17145"/>
                  </a:lnTo>
                  <a:lnTo>
                    <a:pt x="89566" y="16192"/>
                  </a:lnTo>
                  <a:lnTo>
                    <a:pt x="96858" y="14605"/>
                  </a:lnTo>
                  <a:lnTo>
                    <a:pt x="104577" y="12594"/>
                  </a:lnTo>
                  <a:lnTo>
                    <a:pt x="111628" y="11254"/>
                  </a:lnTo>
                  <a:lnTo>
                    <a:pt x="118234" y="10360"/>
                  </a:lnTo>
                  <a:lnTo>
                    <a:pt x="124543" y="9764"/>
                  </a:lnTo>
                  <a:lnTo>
                    <a:pt x="130653" y="9367"/>
                  </a:lnTo>
                  <a:lnTo>
                    <a:pt x="136633" y="9102"/>
                  </a:lnTo>
                  <a:lnTo>
                    <a:pt x="148356" y="8808"/>
                  </a:lnTo>
                  <a:lnTo>
                    <a:pt x="206901" y="8575"/>
                  </a:lnTo>
                  <a:lnTo>
                    <a:pt x="211277" y="7622"/>
                  </a:lnTo>
                  <a:lnTo>
                    <a:pt x="216099" y="6034"/>
                  </a:lnTo>
                  <a:lnTo>
                    <a:pt x="221218" y="4023"/>
                  </a:lnTo>
                  <a:lnTo>
                    <a:pt x="225584" y="2682"/>
                  </a:lnTo>
                  <a:lnTo>
                    <a:pt x="229447" y="1788"/>
                  </a:lnTo>
                  <a:lnTo>
                    <a:pt x="24003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261"/>
            <p:cNvSpPr/>
            <p:nvPr/>
          </p:nvSpPr>
          <p:spPr>
            <a:xfrm>
              <a:off x="8601075" y="3566160"/>
              <a:ext cx="248603" cy="180023"/>
            </a:xfrm>
            <a:custGeom>
              <a:avLst/>
              <a:gdLst/>
              <a:ahLst/>
              <a:cxnLst/>
              <a:rect l="0" t="0" r="0" b="0"/>
              <a:pathLst>
                <a:path w="248603" h="180023">
                  <a:moveTo>
                    <a:pt x="0" y="0"/>
                  </a:moveTo>
                  <a:lnTo>
                    <a:pt x="4550" y="4551"/>
                  </a:lnTo>
                  <a:lnTo>
                    <a:pt x="6843" y="5891"/>
                  </a:lnTo>
                  <a:lnTo>
                    <a:pt x="15574" y="8730"/>
                  </a:lnTo>
                  <a:lnTo>
                    <a:pt x="19907" y="10582"/>
                  </a:lnTo>
                  <a:lnTo>
                    <a:pt x="24701" y="12770"/>
                  </a:lnTo>
                  <a:lnTo>
                    <a:pt x="28850" y="15181"/>
                  </a:lnTo>
                  <a:lnTo>
                    <a:pt x="36000" y="20399"/>
                  </a:lnTo>
                  <a:lnTo>
                    <a:pt x="40192" y="23125"/>
                  </a:lnTo>
                  <a:lnTo>
                    <a:pt x="44892" y="25894"/>
                  </a:lnTo>
                  <a:lnTo>
                    <a:pt x="49930" y="28693"/>
                  </a:lnTo>
                  <a:lnTo>
                    <a:pt x="54242" y="32463"/>
                  </a:lnTo>
                  <a:lnTo>
                    <a:pt x="58069" y="36882"/>
                  </a:lnTo>
                  <a:lnTo>
                    <a:pt x="61572" y="41733"/>
                  </a:lnTo>
                  <a:lnTo>
                    <a:pt x="65813" y="45919"/>
                  </a:lnTo>
                  <a:lnTo>
                    <a:pt x="70546" y="49663"/>
                  </a:lnTo>
                  <a:lnTo>
                    <a:pt x="75606" y="53111"/>
                  </a:lnTo>
                  <a:lnTo>
                    <a:pt x="80884" y="57314"/>
                  </a:lnTo>
                  <a:lnTo>
                    <a:pt x="86307" y="62022"/>
                  </a:lnTo>
                  <a:lnTo>
                    <a:pt x="91827" y="67065"/>
                  </a:lnTo>
                  <a:lnTo>
                    <a:pt x="97414" y="71380"/>
                  </a:lnTo>
                  <a:lnTo>
                    <a:pt x="103042" y="75209"/>
                  </a:lnTo>
                  <a:lnTo>
                    <a:pt x="108701" y="78714"/>
                  </a:lnTo>
                  <a:lnTo>
                    <a:pt x="113424" y="82956"/>
                  </a:lnTo>
                  <a:lnTo>
                    <a:pt x="117526" y="87689"/>
                  </a:lnTo>
                  <a:lnTo>
                    <a:pt x="121214" y="92749"/>
                  </a:lnTo>
                  <a:lnTo>
                    <a:pt x="125576" y="97075"/>
                  </a:lnTo>
                  <a:lnTo>
                    <a:pt x="130390" y="100912"/>
                  </a:lnTo>
                  <a:lnTo>
                    <a:pt x="135504" y="104422"/>
                  </a:lnTo>
                  <a:lnTo>
                    <a:pt x="139865" y="108667"/>
                  </a:lnTo>
                  <a:lnTo>
                    <a:pt x="143726" y="113402"/>
                  </a:lnTo>
                  <a:lnTo>
                    <a:pt x="147253" y="118464"/>
                  </a:lnTo>
                  <a:lnTo>
                    <a:pt x="150556" y="122791"/>
                  </a:lnTo>
                  <a:lnTo>
                    <a:pt x="153710" y="126628"/>
                  </a:lnTo>
                  <a:lnTo>
                    <a:pt x="156766" y="130138"/>
                  </a:lnTo>
                  <a:lnTo>
                    <a:pt x="159756" y="133432"/>
                  </a:lnTo>
                  <a:lnTo>
                    <a:pt x="165618" y="139630"/>
                  </a:lnTo>
                  <a:lnTo>
                    <a:pt x="169467" y="142617"/>
                  </a:lnTo>
                  <a:lnTo>
                    <a:pt x="173938" y="145560"/>
                  </a:lnTo>
                  <a:lnTo>
                    <a:pt x="178824" y="148475"/>
                  </a:lnTo>
                  <a:lnTo>
                    <a:pt x="183033" y="151371"/>
                  </a:lnTo>
                  <a:lnTo>
                    <a:pt x="186791" y="154254"/>
                  </a:lnTo>
                  <a:lnTo>
                    <a:pt x="190250" y="157128"/>
                  </a:lnTo>
                  <a:lnTo>
                    <a:pt x="194461" y="159997"/>
                  </a:lnTo>
                  <a:lnTo>
                    <a:pt x="199173" y="162862"/>
                  </a:lnTo>
                  <a:lnTo>
                    <a:pt x="211322" y="169753"/>
                  </a:lnTo>
                  <a:lnTo>
                    <a:pt x="218064" y="170696"/>
                  </a:lnTo>
                  <a:lnTo>
                    <a:pt x="222528" y="170947"/>
                  </a:lnTo>
                  <a:lnTo>
                    <a:pt x="225505" y="172067"/>
                  </a:lnTo>
                  <a:lnTo>
                    <a:pt x="227489" y="173766"/>
                  </a:lnTo>
                  <a:lnTo>
                    <a:pt x="228812" y="175851"/>
                  </a:lnTo>
                  <a:lnTo>
                    <a:pt x="230646" y="177242"/>
                  </a:lnTo>
                  <a:lnTo>
                    <a:pt x="232822" y="178169"/>
                  </a:lnTo>
                  <a:lnTo>
                    <a:pt x="237779" y="179198"/>
                  </a:lnTo>
                  <a:lnTo>
                    <a:pt x="244972" y="179778"/>
                  </a:lnTo>
                  <a:lnTo>
                    <a:pt x="248602" y="18002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262"/>
            <p:cNvSpPr/>
            <p:nvPr/>
          </p:nvSpPr>
          <p:spPr>
            <a:xfrm>
              <a:off x="8626792" y="3549015"/>
              <a:ext cx="188596" cy="197168"/>
            </a:xfrm>
            <a:custGeom>
              <a:avLst/>
              <a:gdLst/>
              <a:ahLst/>
              <a:cxnLst/>
              <a:rect l="0" t="0" r="0" b="0"/>
              <a:pathLst>
                <a:path w="188596" h="197168">
                  <a:moveTo>
                    <a:pt x="188595" y="0"/>
                  </a:moveTo>
                  <a:lnTo>
                    <a:pt x="172746" y="0"/>
                  </a:lnTo>
                  <a:lnTo>
                    <a:pt x="172315" y="952"/>
                  </a:lnTo>
                  <a:lnTo>
                    <a:pt x="171621" y="6785"/>
                  </a:lnTo>
                  <a:lnTo>
                    <a:pt x="171564" y="7381"/>
                  </a:lnTo>
                  <a:lnTo>
                    <a:pt x="166934" y="12770"/>
                  </a:lnTo>
                  <a:lnTo>
                    <a:pt x="159528" y="20399"/>
                  </a:lnTo>
                  <a:lnTo>
                    <a:pt x="156834" y="24077"/>
                  </a:lnTo>
                  <a:lnTo>
                    <a:pt x="154086" y="28434"/>
                  </a:lnTo>
                  <a:lnTo>
                    <a:pt x="151302" y="33243"/>
                  </a:lnTo>
                  <a:lnTo>
                    <a:pt x="147541" y="38355"/>
                  </a:lnTo>
                  <a:lnTo>
                    <a:pt x="143128" y="43667"/>
                  </a:lnTo>
                  <a:lnTo>
                    <a:pt x="134097" y="53697"/>
                  </a:lnTo>
                  <a:lnTo>
                    <a:pt x="126909" y="61330"/>
                  </a:lnTo>
                  <a:lnTo>
                    <a:pt x="96756" y="91807"/>
                  </a:lnTo>
                  <a:lnTo>
                    <a:pt x="91175" y="98352"/>
                  </a:lnTo>
                  <a:lnTo>
                    <a:pt x="85549" y="105573"/>
                  </a:lnTo>
                  <a:lnTo>
                    <a:pt x="79892" y="113244"/>
                  </a:lnTo>
                  <a:lnTo>
                    <a:pt x="74216" y="119311"/>
                  </a:lnTo>
                  <a:lnTo>
                    <a:pt x="68528" y="124308"/>
                  </a:lnTo>
                  <a:lnTo>
                    <a:pt x="62831" y="128592"/>
                  </a:lnTo>
                  <a:lnTo>
                    <a:pt x="58080" y="133353"/>
                  </a:lnTo>
                  <a:lnTo>
                    <a:pt x="53960" y="138432"/>
                  </a:lnTo>
                  <a:lnTo>
                    <a:pt x="50261" y="143723"/>
                  </a:lnTo>
                  <a:lnTo>
                    <a:pt x="46842" y="148203"/>
                  </a:lnTo>
                  <a:lnTo>
                    <a:pt x="43611" y="152142"/>
                  </a:lnTo>
                  <a:lnTo>
                    <a:pt x="40504" y="155720"/>
                  </a:lnTo>
                  <a:lnTo>
                    <a:pt x="36528" y="159058"/>
                  </a:lnTo>
                  <a:lnTo>
                    <a:pt x="31972" y="162236"/>
                  </a:lnTo>
                  <a:lnTo>
                    <a:pt x="27030" y="165307"/>
                  </a:lnTo>
                  <a:lnTo>
                    <a:pt x="23735" y="168307"/>
                  </a:lnTo>
                  <a:lnTo>
                    <a:pt x="21538" y="171260"/>
                  </a:lnTo>
                  <a:lnTo>
                    <a:pt x="18146" y="177080"/>
                  </a:lnTo>
                  <a:lnTo>
                    <a:pt x="13462" y="182842"/>
                  </a:lnTo>
                  <a:lnTo>
                    <a:pt x="10880" y="184760"/>
                  </a:lnTo>
                  <a:lnTo>
                    <a:pt x="5471" y="186890"/>
                  </a:lnTo>
                  <a:lnTo>
                    <a:pt x="3647" y="188411"/>
                  </a:lnTo>
                  <a:lnTo>
                    <a:pt x="2432" y="190377"/>
                  </a:lnTo>
                  <a:lnTo>
                    <a:pt x="0" y="19716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263"/>
            <p:cNvSpPr/>
            <p:nvPr/>
          </p:nvSpPr>
          <p:spPr>
            <a:xfrm>
              <a:off x="6398329" y="4071938"/>
              <a:ext cx="162491" cy="411480"/>
            </a:xfrm>
            <a:custGeom>
              <a:avLst/>
              <a:gdLst/>
              <a:ahLst/>
              <a:cxnLst/>
              <a:rect l="0" t="0" r="0" b="0"/>
              <a:pathLst>
                <a:path w="162491" h="411480">
                  <a:moveTo>
                    <a:pt x="162490" y="60007"/>
                  </a:moveTo>
                  <a:lnTo>
                    <a:pt x="162490" y="43246"/>
                  </a:lnTo>
                  <a:lnTo>
                    <a:pt x="157940" y="38425"/>
                  </a:lnTo>
                  <a:lnTo>
                    <a:pt x="146568" y="26940"/>
                  </a:lnTo>
                  <a:lnTo>
                    <a:pt x="145889" y="23720"/>
                  </a:lnTo>
                  <a:lnTo>
                    <a:pt x="145707" y="21528"/>
                  </a:lnTo>
                  <a:lnTo>
                    <a:pt x="144635" y="20067"/>
                  </a:lnTo>
                  <a:lnTo>
                    <a:pt x="142967" y="19092"/>
                  </a:lnTo>
                  <a:lnTo>
                    <a:pt x="140902" y="18443"/>
                  </a:lnTo>
                  <a:lnTo>
                    <a:pt x="136069" y="15181"/>
                  </a:lnTo>
                  <a:lnTo>
                    <a:pt x="133445" y="12978"/>
                  </a:lnTo>
                  <a:lnTo>
                    <a:pt x="130745" y="11509"/>
                  </a:lnTo>
                  <a:lnTo>
                    <a:pt x="127992" y="10530"/>
                  </a:lnTo>
                  <a:lnTo>
                    <a:pt x="125204" y="9877"/>
                  </a:lnTo>
                  <a:lnTo>
                    <a:pt x="122393" y="8490"/>
                  </a:lnTo>
                  <a:lnTo>
                    <a:pt x="119566" y="6612"/>
                  </a:lnTo>
                  <a:lnTo>
                    <a:pt x="116729" y="4408"/>
                  </a:lnTo>
                  <a:lnTo>
                    <a:pt x="113885" y="2938"/>
                  </a:lnTo>
                  <a:lnTo>
                    <a:pt x="111038" y="1959"/>
                  </a:lnTo>
                  <a:lnTo>
                    <a:pt x="108187" y="1305"/>
                  </a:lnTo>
                  <a:lnTo>
                    <a:pt x="104381" y="870"/>
                  </a:lnTo>
                  <a:lnTo>
                    <a:pt x="99937" y="580"/>
                  </a:lnTo>
                  <a:lnTo>
                    <a:pt x="90874" y="257"/>
                  </a:lnTo>
                  <a:lnTo>
                    <a:pt x="80417" y="75"/>
                  </a:lnTo>
                  <a:lnTo>
                    <a:pt x="48200" y="0"/>
                  </a:lnTo>
                  <a:lnTo>
                    <a:pt x="45339" y="952"/>
                  </a:lnTo>
                  <a:lnTo>
                    <a:pt x="42480" y="2540"/>
                  </a:lnTo>
                  <a:lnTo>
                    <a:pt x="39621" y="4550"/>
                  </a:lnTo>
                  <a:lnTo>
                    <a:pt x="36763" y="6843"/>
                  </a:lnTo>
                  <a:lnTo>
                    <a:pt x="33905" y="9324"/>
                  </a:lnTo>
                  <a:lnTo>
                    <a:pt x="31047" y="11931"/>
                  </a:lnTo>
                  <a:lnTo>
                    <a:pt x="29141" y="14621"/>
                  </a:lnTo>
                  <a:lnTo>
                    <a:pt x="25507" y="22958"/>
                  </a:lnTo>
                  <a:lnTo>
                    <a:pt x="21281" y="28618"/>
                  </a:lnTo>
                  <a:lnTo>
                    <a:pt x="19774" y="31461"/>
                  </a:lnTo>
                  <a:lnTo>
                    <a:pt x="16699" y="40965"/>
                  </a:lnTo>
                  <a:lnTo>
                    <a:pt x="12605" y="50274"/>
                  </a:lnTo>
                  <a:lnTo>
                    <a:pt x="10150" y="58221"/>
                  </a:lnTo>
                  <a:lnTo>
                    <a:pt x="8106" y="65881"/>
                  </a:lnTo>
                  <a:lnTo>
                    <a:pt x="4023" y="75635"/>
                  </a:lnTo>
                  <a:lnTo>
                    <a:pt x="1573" y="86320"/>
                  </a:lnTo>
                  <a:lnTo>
                    <a:pt x="484" y="97419"/>
                  </a:lnTo>
                  <a:lnTo>
                    <a:pt x="0" y="108702"/>
                  </a:lnTo>
                  <a:lnTo>
                    <a:pt x="824" y="113425"/>
                  </a:lnTo>
                  <a:lnTo>
                    <a:pt x="5581" y="125576"/>
                  </a:lnTo>
                  <a:lnTo>
                    <a:pt x="7028" y="135504"/>
                  </a:lnTo>
                  <a:lnTo>
                    <a:pt x="10212" y="146266"/>
                  </a:lnTo>
                  <a:lnTo>
                    <a:pt x="13848" y="157399"/>
                  </a:lnTo>
                  <a:lnTo>
                    <a:pt x="15465" y="168698"/>
                  </a:lnTo>
                  <a:lnTo>
                    <a:pt x="18723" y="180069"/>
                  </a:lnTo>
                  <a:lnTo>
                    <a:pt x="23346" y="191473"/>
                  </a:lnTo>
                  <a:lnTo>
                    <a:pt x="28576" y="202891"/>
                  </a:lnTo>
                  <a:lnTo>
                    <a:pt x="36875" y="220029"/>
                  </a:lnTo>
                  <a:lnTo>
                    <a:pt x="39695" y="226696"/>
                  </a:lnTo>
                  <a:lnTo>
                    <a:pt x="42527" y="233998"/>
                  </a:lnTo>
                  <a:lnTo>
                    <a:pt x="45367" y="241723"/>
                  </a:lnTo>
                  <a:lnTo>
                    <a:pt x="47261" y="248778"/>
                  </a:lnTo>
                  <a:lnTo>
                    <a:pt x="48524" y="255387"/>
                  </a:lnTo>
                  <a:lnTo>
                    <a:pt x="49926" y="267810"/>
                  </a:lnTo>
                  <a:lnTo>
                    <a:pt x="50549" y="279681"/>
                  </a:lnTo>
                  <a:lnTo>
                    <a:pt x="50827" y="291307"/>
                  </a:lnTo>
                  <a:lnTo>
                    <a:pt x="51048" y="388118"/>
                  </a:lnTo>
                  <a:lnTo>
                    <a:pt x="50096" y="391143"/>
                  </a:lnTo>
                  <a:lnTo>
                    <a:pt x="45157" y="399950"/>
                  </a:lnTo>
                  <a:lnTo>
                    <a:pt x="42475" y="41147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264"/>
            <p:cNvSpPr/>
            <p:nvPr/>
          </p:nvSpPr>
          <p:spPr>
            <a:xfrm>
              <a:off x="6277927" y="4329112"/>
              <a:ext cx="334329" cy="17146"/>
            </a:xfrm>
            <a:custGeom>
              <a:avLst/>
              <a:gdLst/>
              <a:ahLst/>
              <a:cxnLst/>
              <a:rect l="0" t="0" r="0" b="0"/>
              <a:pathLst>
                <a:path w="334329" h="17146">
                  <a:moveTo>
                    <a:pt x="0" y="17145"/>
                  </a:moveTo>
                  <a:lnTo>
                    <a:pt x="65875" y="17145"/>
                  </a:lnTo>
                  <a:lnTo>
                    <a:pt x="71539" y="16192"/>
                  </a:lnTo>
                  <a:lnTo>
                    <a:pt x="77221" y="14605"/>
                  </a:lnTo>
                  <a:lnTo>
                    <a:pt x="82913" y="12594"/>
                  </a:lnTo>
                  <a:lnTo>
                    <a:pt x="89566" y="11254"/>
                  </a:lnTo>
                  <a:lnTo>
                    <a:pt x="96858" y="10360"/>
                  </a:lnTo>
                  <a:lnTo>
                    <a:pt x="104577" y="9764"/>
                  </a:lnTo>
                  <a:lnTo>
                    <a:pt x="111628" y="9367"/>
                  </a:lnTo>
                  <a:lnTo>
                    <a:pt x="124543" y="8926"/>
                  </a:lnTo>
                  <a:lnTo>
                    <a:pt x="163474" y="8619"/>
                  </a:lnTo>
                  <a:lnTo>
                    <a:pt x="288573" y="8573"/>
                  </a:lnTo>
                  <a:lnTo>
                    <a:pt x="294300" y="7620"/>
                  </a:lnTo>
                  <a:lnTo>
                    <a:pt x="300022" y="6033"/>
                  </a:lnTo>
                  <a:lnTo>
                    <a:pt x="305742" y="4022"/>
                  </a:lnTo>
                  <a:lnTo>
                    <a:pt x="311460" y="2681"/>
                  </a:lnTo>
                  <a:lnTo>
                    <a:pt x="317178" y="1787"/>
                  </a:lnTo>
                  <a:lnTo>
                    <a:pt x="33432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265"/>
            <p:cNvSpPr/>
            <p:nvPr/>
          </p:nvSpPr>
          <p:spPr>
            <a:xfrm>
              <a:off x="6723709" y="4097654"/>
              <a:ext cx="154294" cy="342901"/>
            </a:xfrm>
            <a:custGeom>
              <a:avLst/>
              <a:gdLst/>
              <a:ahLst/>
              <a:cxnLst/>
              <a:rect l="0" t="0" r="0" b="0"/>
              <a:pathLst>
                <a:path w="154294" h="342901">
                  <a:moveTo>
                    <a:pt x="85713" y="0"/>
                  </a:moveTo>
                  <a:lnTo>
                    <a:pt x="81163" y="0"/>
                  </a:lnTo>
                  <a:lnTo>
                    <a:pt x="79822" y="953"/>
                  </a:lnTo>
                  <a:lnTo>
                    <a:pt x="78928" y="2541"/>
                  </a:lnTo>
                  <a:lnTo>
                    <a:pt x="78332" y="4551"/>
                  </a:lnTo>
                  <a:lnTo>
                    <a:pt x="75131" y="9326"/>
                  </a:lnTo>
                  <a:lnTo>
                    <a:pt x="72942" y="11932"/>
                  </a:lnTo>
                  <a:lnTo>
                    <a:pt x="71484" y="14622"/>
                  </a:lnTo>
                  <a:lnTo>
                    <a:pt x="68480" y="22959"/>
                  </a:lnTo>
                  <a:lnTo>
                    <a:pt x="64402" y="28620"/>
                  </a:lnTo>
                  <a:lnTo>
                    <a:pt x="61954" y="34310"/>
                  </a:lnTo>
                  <a:lnTo>
                    <a:pt x="59914" y="40967"/>
                  </a:lnTo>
                  <a:lnTo>
                    <a:pt x="55832" y="50275"/>
                  </a:lnTo>
                  <a:lnTo>
                    <a:pt x="53409" y="54472"/>
                  </a:lnTo>
                  <a:lnTo>
                    <a:pt x="50842" y="58222"/>
                  </a:lnTo>
                  <a:lnTo>
                    <a:pt x="48179" y="61675"/>
                  </a:lnTo>
                  <a:lnTo>
                    <a:pt x="45450" y="65882"/>
                  </a:lnTo>
                  <a:lnTo>
                    <a:pt x="42679" y="70591"/>
                  </a:lnTo>
                  <a:lnTo>
                    <a:pt x="39878" y="75636"/>
                  </a:lnTo>
                  <a:lnTo>
                    <a:pt x="34228" y="86322"/>
                  </a:lnTo>
                  <a:lnTo>
                    <a:pt x="29492" y="96468"/>
                  </a:lnTo>
                  <a:lnTo>
                    <a:pt x="27388" y="104153"/>
                  </a:lnTo>
                  <a:lnTo>
                    <a:pt x="23914" y="113283"/>
                  </a:lnTo>
                  <a:lnTo>
                    <a:pt x="20147" y="123691"/>
                  </a:lnTo>
                  <a:lnTo>
                    <a:pt x="19142" y="129133"/>
                  </a:lnTo>
                  <a:lnTo>
                    <a:pt x="18473" y="134666"/>
                  </a:lnTo>
                  <a:lnTo>
                    <a:pt x="17074" y="140260"/>
                  </a:lnTo>
                  <a:lnTo>
                    <a:pt x="15188" y="145895"/>
                  </a:lnTo>
                  <a:lnTo>
                    <a:pt x="12979" y="151556"/>
                  </a:lnTo>
                  <a:lnTo>
                    <a:pt x="10554" y="157235"/>
                  </a:lnTo>
                  <a:lnTo>
                    <a:pt x="5319" y="168625"/>
                  </a:lnTo>
                  <a:lnTo>
                    <a:pt x="3542" y="174329"/>
                  </a:lnTo>
                  <a:lnTo>
                    <a:pt x="2357" y="180037"/>
                  </a:lnTo>
                  <a:lnTo>
                    <a:pt x="1568" y="185748"/>
                  </a:lnTo>
                  <a:lnTo>
                    <a:pt x="1041" y="191459"/>
                  </a:lnTo>
                  <a:lnTo>
                    <a:pt x="690" y="197172"/>
                  </a:lnTo>
                  <a:lnTo>
                    <a:pt x="300" y="208600"/>
                  </a:lnTo>
                  <a:lnTo>
                    <a:pt x="30" y="232623"/>
                  </a:lnTo>
                  <a:lnTo>
                    <a:pt x="0" y="246937"/>
                  </a:lnTo>
                  <a:lnTo>
                    <a:pt x="949" y="251303"/>
                  </a:lnTo>
                  <a:lnTo>
                    <a:pt x="4543" y="258693"/>
                  </a:lnTo>
                  <a:lnTo>
                    <a:pt x="9315" y="267693"/>
                  </a:lnTo>
                  <a:lnTo>
                    <a:pt x="11921" y="272759"/>
                  </a:lnTo>
                  <a:lnTo>
                    <a:pt x="14611" y="277090"/>
                  </a:lnTo>
                  <a:lnTo>
                    <a:pt x="17357" y="280929"/>
                  </a:lnTo>
                  <a:lnTo>
                    <a:pt x="20139" y="284442"/>
                  </a:lnTo>
                  <a:lnTo>
                    <a:pt x="22948" y="287736"/>
                  </a:lnTo>
                  <a:lnTo>
                    <a:pt x="25772" y="290884"/>
                  </a:lnTo>
                  <a:lnTo>
                    <a:pt x="31450" y="296922"/>
                  </a:lnTo>
                  <a:lnTo>
                    <a:pt x="37148" y="302781"/>
                  </a:lnTo>
                  <a:lnTo>
                    <a:pt x="40954" y="305676"/>
                  </a:lnTo>
                  <a:lnTo>
                    <a:pt x="45397" y="308559"/>
                  </a:lnTo>
                  <a:lnTo>
                    <a:pt x="50263" y="311434"/>
                  </a:lnTo>
                  <a:lnTo>
                    <a:pt x="54460" y="314303"/>
                  </a:lnTo>
                  <a:lnTo>
                    <a:pt x="58210" y="317168"/>
                  </a:lnTo>
                  <a:lnTo>
                    <a:pt x="61662" y="320031"/>
                  </a:lnTo>
                  <a:lnTo>
                    <a:pt x="64917" y="321939"/>
                  </a:lnTo>
                  <a:lnTo>
                    <a:pt x="68039" y="323211"/>
                  </a:lnTo>
                  <a:lnTo>
                    <a:pt x="71073" y="324059"/>
                  </a:lnTo>
                  <a:lnTo>
                    <a:pt x="75000" y="325577"/>
                  </a:lnTo>
                  <a:lnTo>
                    <a:pt x="79524" y="327542"/>
                  </a:lnTo>
                  <a:lnTo>
                    <a:pt x="84445" y="329804"/>
                  </a:lnTo>
                  <a:lnTo>
                    <a:pt x="88678" y="331312"/>
                  </a:lnTo>
                  <a:lnTo>
                    <a:pt x="92452" y="332317"/>
                  </a:lnTo>
                  <a:lnTo>
                    <a:pt x="95921" y="332987"/>
                  </a:lnTo>
                  <a:lnTo>
                    <a:pt x="100138" y="333434"/>
                  </a:lnTo>
                  <a:lnTo>
                    <a:pt x="104854" y="333733"/>
                  </a:lnTo>
                  <a:lnTo>
                    <a:pt x="109904" y="333931"/>
                  </a:lnTo>
                  <a:lnTo>
                    <a:pt x="114223" y="335016"/>
                  </a:lnTo>
                  <a:lnTo>
                    <a:pt x="118054" y="336691"/>
                  </a:lnTo>
                  <a:lnTo>
                    <a:pt x="121562" y="338762"/>
                  </a:lnTo>
                  <a:lnTo>
                    <a:pt x="124852" y="340141"/>
                  </a:lnTo>
                  <a:lnTo>
                    <a:pt x="127999" y="341061"/>
                  </a:lnTo>
                  <a:lnTo>
                    <a:pt x="131048" y="341674"/>
                  </a:lnTo>
                  <a:lnTo>
                    <a:pt x="134987" y="342083"/>
                  </a:lnTo>
                  <a:lnTo>
                    <a:pt x="139517" y="342355"/>
                  </a:lnTo>
                  <a:lnTo>
                    <a:pt x="154293" y="34290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266"/>
            <p:cNvSpPr/>
            <p:nvPr/>
          </p:nvSpPr>
          <p:spPr>
            <a:xfrm>
              <a:off x="6946592" y="4174807"/>
              <a:ext cx="205731" cy="111444"/>
            </a:xfrm>
            <a:custGeom>
              <a:avLst/>
              <a:gdLst/>
              <a:ahLst/>
              <a:cxnLst/>
              <a:rect l="0" t="0" r="0" b="0"/>
              <a:pathLst>
                <a:path w="205731" h="111444">
                  <a:moveTo>
                    <a:pt x="17135" y="0"/>
                  </a:moveTo>
                  <a:lnTo>
                    <a:pt x="17135" y="4551"/>
                  </a:lnTo>
                  <a:lnTo>
                    <a:pt x="18088" y="5891"/>
                  </a:lnTo>
                  <a:lnTo>
                    <a:pt x="19675" y="6785"/>
                  </a:lnTo>
                  <a:lnTo>
                    <a:pt x="21686" y="7381"/>
                  </a:lnTo>
                  <a:lnTo>
                    <a:pt x="23026" y="8731"/>
                  </a:lnTo>
                  <a:lnTo>
                    <a:pt x="23920" y="10583"/>
                  </a:lnTo>
                  <a:lnTo>
                    <a:pt x="24516" y="12770"/>
                  </a:lnTo>
                  <a:lnTo>
                    <a:pt x="24913" y="15181"/>
                  </a:lnTo>
                  <a:lnTo>
                    <a:pt x="25178" y="17741"/>
                  </a:lnTo>
                  <a:lnTo>
                    <a:pt x="25355" y="20400"/>
                  </a:lnTo>
                  <a:lnTo>
                    <a:pt x="25473" y="23125"/>
                  </a:lnTo>
                  <a:lnTo>
                    <a:pt x="25603" y="28693"/>
                  </a:lnTo>
                  <a:lnTo>
                    <a:pt x="25698" y="50282"/>
                  </a:lnTo>
                  <a:lnTo>
                    <a:pt x="24749" y="54476"/>
                  </a:lnTo>
                  <a:lnTo>
                    <a:pt x="23163" y="58225"/>
                  </a:lnTo>
                  <a:lnTo>
                    <a:pt x="21154" y="61677"/>
                  </a:lnTo>
                  <a:lnTo>
                    <a:pt x="19814" y="65883"/>
                  </a:lnTo>
                  <a:lnTo>
                    <a:pt x="18921" y="70592"/>
                  </a:lnTo>
                  <a:lnTo>
                    <a:pt x="18326" y="75637"/>
                  </a:lnTo>
                  <a:lnTo>
                    <a:pt x="16976" y="79952"/>
                  </a:lnTo>
                  <a:lnTo>
                    <a:pt x="15124" y="83781"/>
                  </a:lnTo>
                  <a:lnTo>
                    <a:pt x="12937" y="87287"/>
                  </a:lnTo>
                  <a:lnTo>
                    <a:pt x="11479" y="90576"/>
                  </a:lnTo>
                  <a:lnTo>
                    <a:pt x="10507" y="93722"/>
                  </a:lnTo>
                  <a:lnTo>
                    <a:pt x="9859" y="96771"/>
                  </a:lnTo>
                  <a:lnTo>
                    <a:pt x="8474" y="98804"/>
                  </a:lnTo>
                  <a:lnTo>
                    <a:pt x="6599" y="100159"/>
                  </a:lnTo>
                  <a:lnTo>
                    <a:pt x="4396" y="101063"/>
                  </a:lnTo>
                  <a:lnTo>
                    <a:pt x="2927" y="102618"/>
                  </a:lnTo>
                  <a:lnTo>
                    <a:pt x="1948" y="104607"/>
                  </a:lnTo>
                  <a:lnTo>
                    <a:pt x="0" y="111408"/>
                  </a:lnTo>
                  <a:lnTo>
                    <a:pt x="44882" y="111443"/>
                  </a:lnTo>
                  <a:lnTo>
                    <a:pt x="48968" y="110490"/>
                  </a:lnTo>
                  <a:lnTo>
                    <a:pt x="53597" y="108903"/>
                  </a:lnTo>
                  <a:lnTo>
                    <a:pt x="58588" y="106892"/>
                  </a:lnTo>
                  <a:lnTo>
                    <a:pt x="62868" y="105551"/>
                  </a:lnTo>
                  <a:lnTo>
                    <a:pt x="66674" y="104658"/>
                  </a:lnTo>
                  <a:lnTo>
                    <a:pt x="70163" y="104062"/>
                  </a:lnTo>
                  <a:lnTo>
                    <a:pt x="74394" y="103665"/>
                  </a:lnTo>
                  <a:lnTo>
                    <a:pt x="79121" y="103400"/>
                  </a:lnTo>
                  <a:lnTo>
                    <a:pt x="84177" y="103223"/>
                  </a:lnTo>
                  <a:lnTo>
                    <a:pt x="89452" y="102153"/>
                  </a:lnTo>
                  <a:lnTo>
                    <a:pt x="94874" y="100487"/>
                  </a:lnTo>
                  <a:lnTo>
                    <a:pt x="100393" y="98424"/>
                  </a:lnTo>
                  <a:lnTo>
                    <a:pt x="105978" y="97048"/>
                  </a:lnTo>
                  <a:lnTo>
                    <a:pt x="111606" y="96131"/>
                  </a:lnTo>
                  <a:lnTo>
                    <a:pt x="117263" y="95520"/>
                  </a:lnTo>
                  <a:lnTo>
                    <a:pt x="121988" y="95113"/>
                  </a:lnTo>
                  <a:lnTo>
                    <a:pt x="126089" y="94841"/>
                  </a:lnTo>
                  <a:lnTo>
                    <a:pt x="129776" y="94660"/>
                  </a:lnTo>
                  <a:lnTo>
                    <a:pt x="134140" y="95492"/>
                  </a:lnTo>
                  <a:lnTo>
                    <a:pt x="138953" y="96999"/>
                  </a:lnTo>
                  <a:lnTo>
                    <a:pt x="144067" y="98956"/>
                  </a:lnTo>
                  <a:lnTo>
                    <a:pt x="149381" y="100261"/>
                  </a:lnTo>
                  <a:lnTo>
                    <a:pt x="154829" y="101130"/>
                  </a:lnTo>
                  <a:lnTo>
                    <a:pt x="160366" y="101710"/>
                  </a:lnTo>
                  <a:lnTo>
                    <a:pt x="165010" y="102097"/>
                  </a:lnTo>
                  <a:lnTo>
                    <a:pt x="169058" y="102355"/>
                  </a:lnTo>
                  <a:lnTo>
                    <a:pt x="176096" y="102641"/>
                  </a:lnTo>
                  <a:lnTo>
                    <a:pt x="185414" y="102802"/>
                  </a:lnTo>
                  <a:lnTo>
                    <a:pt x="205730" y="10287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267"/>
            <p:cNvSpPr/>
            <p:nvPr/>
          </p:nvSpPr>
          <p:spPr>
            <a:xfrm>
              <a:off x="7100887" y="4183379"/>
              <a:ext cx="34291" cy="222887"/>
            </a:xfrm>
            <a:custGeom>
              <a:avLst/>
              <a:gdLst/>
              <a:ahLst/>
              <a:cxnLst/>
              <a:rect l="0" t="0" r="0" b="0"/>
              <a:pathLst>
                <a:path w="34291" h="222887">
                  <a:moveTo>
                    <a:pt x="0" y="0"/>
                  </a:moveTo>
                  <a:lnTo>
                    <a:pt x="0" y="65876"/>
                  </a:lnTo>
                  <a:lnTo>
                    <a:pt x="953" y="71540"/>
                  </a:lnTo>
                  <a:lnTo>
                    <a:pt x="2540" y="77221"/>
                  </a:lnTo>
                  <a:lnTo>
                    <a:pt x="4551" y="82913"/>
                  </a:lnTo>
                  <a:lnTo>
                    <a:pt x="6845" y="88613"/>
                  </a:lnTo>
                  <a:lnTo>
                    <a:pt x="9326" y="94318"/>
                  </a:lnTo>
                  <a:lnTo>
                    <a:pt x="11932" y="100026"/>
                  </a:lnTo>
                  <a:lnTo>
                    <a:pt x="13670" y="105737"/>
                  </a:lnTo>
                  <a:lnTo>
                    <a:pt x="14829" y="111449"/>
                  </a:lnTo>
                  <a:lnTo>
                    <a:pt x="15601" y="117162"/>
                  </a:lnTo>
                  <a:lnTo>
                    <a:pt x="17068" y="122876"/>
                  </a:lnTo>
                  <a:lnTo>
                    <a:pt x="18999" y="128590"/>
                  </a:lnTo>
                  <a:lnTo>
                    <a:pt x="21239" y="134304"/>
                  </a:lnTo>
                  <a:lnTo>
                    <a:pt x="22731" y="140019"/>
                  </a:lnTo>
                  <a:lnTo>
                    <a:pt x="23727" y="145734"/>
                  </a:lnTo>
                  <a:lnTo>
                    <a:pt x="24391" y="151449"/>
                  </a:lnTo>
                  <a:lnTo>
                    <a:pt x="25785" y="157163"/>
                  </a:lnTo>
                  <a:lnTo>
                    <a:pt x="27668" y="162878"/>
                  </a:lnTo>
                  <a:lnTo>
                    <a:pt x="29876" y="168593"/>
                  </a:lnTo>
                  <a:lnTo>
                    <a:pt x="31347" y="173356"/>
                  </a:lnTo>
                  <a:lnTo>
                    <a:pt x="32328" y="177483"/>
                  </a:lnTo>
                  <a:lnTo>
                    <a:pt x="32982" y="181187"/>
                  </a:lnTo>
                  <a:lnTo>
                    <a:pt x="33709" y="187843"/>
                  </a:lnTo>
                  <a:lnTo>
                    <a:pt x="33903" y="190952"/>
                  </a:lnTo>
                  <a:lnTo>
                    <a:pt x="34118" y="199485"/>
                  </a:lnTo>
                  <a:lnTo>
                    <a:pt x="34290" y="22288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268"/>
            <p:cNvSpPr/>
            <p:nvPr/>
          </p:nvSpPr>
          <p:spPr>
            <a:xfrm>
              <a:off x="7152322" y="4106227"/>
              <a:ext cx="178680" cy="317184"/>
            </a:xfrm>
            <a:custGeom>
              <a:avLst/>
              <a:gdLst/>
              <a:ahLst/>
              <a:cxnLst/>
              <a:rect l="0" t="0" r="0" b="0"/>
              <a:pathLst>
                <a:path w="178680" h="317184">
                  <a:moveTo>
                    <a:pt x="0" y="0"/>
                  </a:moveTo>
                  <a:lnTo>
                    <a:pt x="4551" y="0"/>
                  </a:lnTo>
                  <a:lnTo>
                    <a:pt x="6844" y="952"/>
                  </a:lnTo>
                  <a:lnTo>
                    <a:pt x="11932" y="4551"/>
                  </a:lnTo>
                  <a:lnTo>
                    <a:pt x="14622" y="5891"/>
                  </a:lnTo>
                  <a:lnTo>
                    <a:pt x="20151" y="7381"/>
                  </a:lnTo>
                  <a:lnTo>
                    <a:pt x="23912" y="8731"/>
                  </a:lnTo>
                  <a:lnTo>
                    <a:pt x="28324" y="10583"/>
                  </a:lnTo>
                  <a:lnTo>
                    <a:pt x="33171" y="12770"/>
                  </a:lnTo>
                  <a:lnTo>
                    <a:pt x="43635" y="17741"/>
                  </a:lnTo>
                  <a:lnTo>
                    <a:pt x="100026" y="45731"/>
                  </a:lnTo>
                  <a:lnTo>
                    <a:pt x="105737" y="49537"/>
                  </a:lnTo>
                  <a:lnTo>
                    <a:pt x="111449" y="53980"/>
                  </a:lnTo>
                  <a:lnTo>
                    <a:pt x="117162" y="58847"/>
                  </a:lnTo>
                  <a:lnTo>
                    <a:pt x="122875" y="63996"/>
                  </a:lnTo>
                  <a:lnTo>
                    <a:pt x="134304" y="74798"/>
                  </a:lnTo>
                  <a:lnTo>
                    <a:pt x="139066" y="81298"/>
                  </a:lnTo>
                  <a:lnTo>
                    <a:pt x="143193" y="88489"/>
                  </a:lnTo>
                  <a:lnTo>
                    <a:pt x="156661" y="116010"/>
                  </a:lnTo>
                  <a:lnTo>
                    <a:pt x="159686" y="123060"/>
                  </a:lnTo>
                  <a:lnTo>
                    <a:pt x="162654" y="130618"/>
                  </a:lnTo>
                  <a:lnTo>
                    <a:pt x="165587" y="138513"/>
                  </a:lnTo>
                  <a:lnTo>
                    <a:pt x="167541" y="145682"/>
                  </a:lnTo>
                  <a:lnTo>
                    <a:pt x="168844" y="152366"/>
                  </a:lnTo>
                  <a:lnTo>
                    <a:pt x="169713" y="158728"/>
                  </a:lnTo>
                  <a:lnTo>
                    <a:pt x="171244" y="164874"/>
                  </a:lnTo>
                  <a:lnTo>
                    <a:pt x="173218" y="170876"/>
                  </a:lnTo>
                  <a:lnTo>
                    <a:pt x="175486" y="176782"/>
                  </a:lnTo>
                  <a:lnTo>
                    <a:pt x="176998" y="183577"/>
                  </a:lnTo>
                  <a:lnTo>
                    <a:pt x="178007" y="190965"/>
                  </a:lnTo>
                  <a:lnTo>
                    <a:pt x="178679" y="198747"/>
                  </a:lnTo>
                  <a:lnTo>
                    <a:pt x="178174" y="205841"/>
                  </a:lnTo>
                  <a:lnTo>
                    <a:pt x="176885" y="212475"/>
                  </a:lnTo>
                  <a:lnTo>
                    <a:pt x="175074" y="218802"/>
                  </a:lnTo>
                  <a:lnTo>
                    <a:pt x="173866" y="224926"/>
                  </a:lnTo>
                  <a:lnTo>
                    <a:pt x="173061" y="230913"/>
                  </a:lnTo>
                  <a:lnTo>
                    <a:pt x="172523" y="236810"/>
                  </a:lnTo>
                  <a:lnTo>
                    <a:pt x="171213" y="242646"/>
                  </a:lnTo>
                  <a:lnTo>
                    <a:pt x="169387" y="248441"/>
                  </a:lnTo>
                  <a:lnTo>
                    <a:pt x="167217" y="254210"/>
                  </a:lnTo>
                  <a:lnTo>
                    <a:pt x="164806" y="263160"/>
                  </a:lnTo>
                  <a:lnTo>
                    <a:pt x="162782" y="271265"/>
                  </a:lnTo>
                  <a:lnTo>
                    <a:pt x="160909" y="276093"/>
                  </a:lnTo>
                  <a:lnTo>
                    <a:pt x="156288" y="285585"/>
                  </a:lnTo>
                  <a:lnTo>
                    <a:pt x="151059" y="292980"/>
                  </a:lnTo>
                  <a:lnTo>
                    <a:pt x="148099" y="299440"/>
                  </a:lnTo>
                  <a:lnTo>
                    <a:pt x="147310" y="302497"/>
                  </a:lnTo>
                  <a:lnTo>
                    <a:pt x="143894" y="308433"/>
                  </a:lnTo>
                  <a:lnTo>
                    <a:pt x="138490" y="315455"/>
                  </a:lnTo>
                  <a:lnTo>
                    <a:pt x="137094" y="316030"/>
                  </a:lnTo>
                  <a:lnTo>
                    <a:pt x="133003" y="316671"/>
                  </a:lnTo>
                  <a:lnTo>
                    <a:pt x="128011" y="316955"/>
                  </a:lnTo>
                  <a:lnTo>
                    <a:pt x="120056" y="317182"/>
                  </a:lnTo>
                  <a:lnTo>
                    <a:pt x="120015" y="31718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269"/>
            <p:cNvSpPr/>
            <p:nvPr/>
          </p:nvSpPr>
          <p:spPr>
            <a:xfrm>
              <a:off x="7478077" y="4200525"/>
              <a:ext cx="171451" cy="17146"/>
            </a:xfrm>
            <a:custGeom>
              <a:avLst/>
              <a:gdLst/>
              <a:ahLst/>
              <a:cxnLst/>
              <a:rect l="0" t="0" r="0" b="0"/>
              <a:pathLst>
                <a:path w="171451" h="17146">
                  <a:moveTo>
                    <a:pt x="0" y="0"/>
                  </a:moveTo>
                  <a:lnTo>
                    <a:pt x="33170" y="0"/>
                  </a:lnTo>
                  <a:lnTo>
                    <a:pt x="38306" y="952"/>
                  </a:lnTo>
                  <a:lnTo>
                    <a:pt x="43635" y="2540"/>
                  </a:lnTo>
                  <a:lnTo>
                    <a:pt x="49092" y="4550"/>
                  </a:lnTo>
                  <a:lnTo>
                    <a:pt x="54636" y="5891"/>
                  </a:lnTo>
                  <a:lnTo>
                    <a:pt x="60236" y="6785"/>
                  </a:lnTo>
                  <a:lnTo>
                    <a:pt x="65875" y="7380"/>
                  </a:lnTo>
                  <a:lnTo>
                    <a:pt x="71539" y="7778"/>
                  </a:lnTo>
                  <a:lnTo>
                    <a:pt x="77220" y="8042"/>
                  </a:lnTo>
                  <a:lnTo>
                    <a:pt x="88613" y="8337"/>
                  </a:lnTo>
                  <a:lnTo>
                    <a:pt x="144067" y="8569"/>
                  </a:lnTo>
                  <a:lnTo>
                    <a:pt x="148432" y="9523"/>
                  </a:lnTo>
                  <a:lnTo>
                    <a:pt x="152295" y="11111"/>
                  </a:lnTo>
                  <a:lnTo>
                    <a:pt x="155822" y="13122"/>
                  </a:lnTo>
                  <a:lnTo>
                    <a:pt x="159127" y="14463"/>
                  </a:lnTo>
                  <a:lnTo>
                    <a:pt x="162282" y="15357"/>
                  </a:lnTo>
                  <a:lnTo>
                    <a:pt x="171450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270"/>
            <p:cNvSpPr/>
            <p:nvPr/>
          </p:nvSpPr>
          <p:spPr>
            <a:xfrm>
              <a:off x="7478077" y="4294822"/>
              <a:ext cx="145733" cy="17039"/>
            </a:xfrm>
            <a:custGeom>
              <a:avLst/>
              <a:gdLst/>
              <a:ahLst/>
              <a:cxnLst/>
              <a:rect l="0" t="0" r="0" b="0"/>
              <a:pathLst>
                <a:path w="145733" h="17039">
                  <a:moveTo>
                    <a:pt x="0" y="0"/>
                  </a:moveTo>
                  <a:lnTo>
                    <a:pt x="7381" y="7381"/>
                  </a:lnTo>
                  <a:lnTo>
                    <a:pt x="8731" y="7778"/>
                  </a:lnTo>
                  <a:lnTo>
                    <a:pt x="12771" y="8219"/>
                  </a:lnTo>
                  <a:lnTo>
                    <a:pt x="16133" y="9290"/>
                  </a:lnTo>
                  <a:lnTo>
                    <a:pt x="20281" y="10956"/>
                  </a:lnTo>
                  <a:lnTo>
                    <a:pt x="24951" y="13019"/>
                  </a:lnTo>
                  <a:lnTo>
                    <a:pt x="29969" y="14394"/>
                  </a:lnTo>
                  <a:lnTo>
                    <a:pt x="35219" y="15311"/>
                  </a:lnTo>
                  <a:lnTo>
                    <a:pt x="40625" y="15923"/>
                  </a:lnTo>
                  <a:lnTo>
                    <a:pt x="46133" y="16330"/>
                  </a:lnTo>
                  <a:lnTo>
                    <a:pt x="51710" y="16602"/>
                  </a:lnTo>
                  <a:lnTo>
                    <a:pt x="63940" y="16903"/>
                  </a:lnTo>
                  <a:lnTo>
                    <a:pt x="78900" y="17038"/>
                  </a:lnTo>
                  <a:lnTo>
                    <a:pt x="86890" y="16121"/>
                  </a:lnTo>
                  <a:lnTo>
                    <a:pt x="95074" y="14557"/>
                  </a:lnTo>
                  <a:lnTo>
                    <a:pt x="103388" y="12562"/>
                  </a:lnTo>
                  <a:lnTo>
                    <a:pt x="110835" y="11232"/>
                  </a:lnTo>
                  <a:lnTo>
                    <a:pt x="117705" y="10346"/>
                  </a:lnTo>
                  <a:lnTo>
                    <a:pt x="124190" y="9755"/>
                  </a:lnTo>
                  <a:lnTo>
                    <a:pt x="129466" y="9361"/>
                  </a:lnTo>
                  <a:lnTo>
                    <a:pt x="133936" y="9098"/>
                  </a:lnTo>
                  <a:lnTo>
                    <a:pt x="145732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271"/>
            <p:cNvSpPr/>
            <p:nvPr/>
          </p:nvSpPr>
          <p:spPr>
            <a:xfrm>
              <a:off x="7949565" y="4107567"/>
              <a:ext cx="201508" cy="298645"/>
            </a:xfrm>
            <a:custGeom>
              <a:avLst/>
              <a:gdLst/>
              <a:ahLst/>
              <a:cxnLst/>
              <a:rect l="0" t="0" r="0" b="0"/>
              <a:pathLst>
                <a:path w="201508" h="298645">
                  <a:moveTo>
                    <a:pt x="0" y="58668"/>
                  </a:moveTo>
                  <a:lnTo>
                    <a:pt x="0" y="50200"/>
                  </a:lnTo>
                  <a:lnTo>
                    <a:pt x="4551" y="45576"/>
                  </a:lnTo>
                  <a:lnTo>
                    <a:pt x="20151" y="29947"/>
                  </a:lnTo>
                  <a:lnTo>
                    <a:pt x="23911" y="27138"/>
                  </a:lnTo>
                  <a:lnTo>
                    <a:pt x="28324" y="24313"/>
                  </a:lnTo>
                  <a:lnTo>
                    <a:pt x="33170" y="21477"/>
                  </a:lnTo>
                  <a:lnTo>
                    <a:pt x="38306" y="18634"/>
                  </a:lnTo>
                  <a:lnTo>
                    <a:pt x="49091" y="12935"/>
                  </a:lnTo>
                  <a:lnTo>
                    <a:pt x="54636" y="11034"/>
                  </a:lnTo>
                  <a:lnTo>
                    <a:pt x="60236" y="9767"/>
                  </a:lnTo>
                  <a:lnTo>
                    <a:pt x="65875" y="8922"/>
                  </a:lnTo>
                  <a:lnTo>
                    <a:pt x="71539" y="7407"/>
                  </a:lnTo>
                  <a:lnTo>
                    <a:pt x="77220" y="5443"/>
                  </a:lnTo>
                  <a:lnTo>
                    <a:pt x="82912" y="3182"/>
                  </a:lnTo>
                  <a:lnTo>
                    <a:pt x="88613" y="1675"/>
                  </a:lnTo>
                  <a:lnTo>
                    <a:pt x="94317" y="670"/>
                  </a:lnTo>
                  <a:lnTo>
                    <a:pt x="100025" y="0"/>
                  </a:lnTo>
                  <a:lnTo>
                    <a:pt x="105736" y="506"/>
                  </a:lnTo>
                  <a:lnTo>
                    <a:pt x="111449" y="1796"/>
                  </a:lnTo>
                  <a:lnTo>
                    <a:pt x="117162" y="3608"/>
                  </a:lnTo>
                  <a:lnTo>
                    <a:pt x="121922" y="4816"/>
                  </a:lnTo>
                  <a:lnTo>
                    <a:pt x="126049" y="5622"/>
                  </a:lnTo>
                  <a:lnTo>
                    <a:pt x="129753" y="6159"/>
                  </a:lnTo>
                  <a:lnTo>
                    <a:pt x="132221" y="7469"/>
                  </a:lnTo>
                  <a:lnTo>
                    <a:pt x="133867" y="9296"/>
                  </a:lnTo>
                  <a:lnTo>
                    <a:pt x="141059" y="23621"/>
                  </a:lnTo>
                  <a:lnTo>
                    <a:pt x="142618" y="28635"/>
                  </a:lnTo>
                  <a:lnTo>
                    <a:pt x="143656" y="33884"/>
                  </a:lnTo>
                  <a:lnTo>
                    <a:pt x="144347" y="39288"/>
                  </a:lnTo>
                  <a:lnTo>
                    <a:pt x="143857" y="44795"/>
                  </a:lnTo>
                  <a:lnTo>
                    <a:pt x="142577" y="50372"/>
                  </a:lnTo>
                  <a:lnTo>
                    <a:pt x="140771" y="55995"/>
                  </a:lnTo>
                  <a:lnTo>
                    <a:pt x="138615" y="61648"/>
                  </a:lnTo>
                  <a:lnTo>
                    <a:pt x="136225" y="67322"/>
                  </a:lnTo>
                  <a:lnTo>
                    <a:pt x="133679" y="73009"/>
                  </a:lnTo>
                  <a:lnTo>
                    <a:pt x="128310" y="84410"/>
                  </a:lnTo>
                  <a:lnTo>
                    <a:pt x="125545" y="90116"/>
                  </a:lnTo>
                  <a:lnTo>
                    <a:pt x="121797" y="95826"/>
                  </a:lnTo>
                  <a:lnTo>
                    <a:pt x="117392" y="101537"/>
                  </a:lnTo>
                  <a:lnTo>
                    <a:pt x="112551" y="107250"/>
                  </a:lnTo>
                  <a:lnTo>
                    <a:pt x="108372" y="112011"/>
                  </a:lnTo>
                  <a:lnTo>
                    <a:pt x="101187" y="119841"/>
                  </a:lnTo>
                  <a:lnTo>
                    <a:pt x="97938" y="124215"/>
                  </a:lnTo>
                  <a:lnTo>
                    <a:pt x="94819" y="129036"/>
                  </a:lnTo>
                  <a:lnTo>
                    <a:pt x="91788" y="134155"/>
                  </a:lnTo>
                  <a:lnTo>
                    <a:pt x="87863" y="138520"/>
                  </a:lnTo>
                  <a:lnTo>
                    <a:pt x="83340" y="142383"/>
                  </a:lnTo>
                  <a:lnTo>
                    <a:pt x="78419" y="145910"/>
                  </a:lnTo>
                  <a:lnTo>
                    <a:pt x="74187" y="148262"/>
                  </a:lnTo>
                  <a:lnTo>
                    <a:pt x="70413" y="149830"/>
                  </a:lnTo>
                  <a:lnTo>
                    <a:pt x="62063" y="152346"/>
                  </a:lnTo>
                  <a:lnTo>
                    <a:pt x="56066" y="152781"/>
                  </a:lnTo>
                  <a:lnTo>
                    <a:pt x="52807" y="152911"/>
                  </a:lnTo>
                  <a:lnTo>
                    <a:pt x="52349" y="151976"/>
                  </a:lnTo>
                  <a:lnTo>
                    <a:pt x="51555" y="145579"/>
                  </a:lnTo>
                  <a:lnTo>
                    <a:pt x="51470" y="140193"/>
                  </a:lnTo>
                  <a:lnTo>
                    <a:pt x="52411" y="138736"/>
                  </a:lnTo>
                  <a:lnTo>
                    <a:pt x="53991" y="137764"/>
                  </a:lnTo>
                  <a:lnTo>
                    <a:pt x="55996" y="137116"/>
                  </a:lnTo>
                  <a:lnTo>
                    <a:pt x="60765" y="133856"/>
                  </a:lnTo>
                  <a:lnTo>
                    <a:pt x="67011" y="129232"/>
                  </a:lnTo>
                  <a:lnTo>
                    <a:pt x="71344" y="126666"/>
                  </a:lnTo>
                  <a:lnTo>
                    <a:pt x="76138" y="124002"/>
                  </a:lnTo>
                  <a:lnTo>
                    <a:pt x="81238" y="122227"/>
                  </a:lnTo>
                  <a:lnTo>
                    <a:pt x="86544" y="121043"/>
                  </a:lnTo>
                  <a:lnTo>
                    <a:pt x="91986" y="120254"/>
                  </a:lnTo>
                  <a:lnTo>
                    <a:pt x="97519" y="120680"/>
                  </a:lnTo>
                  <a:lnTo>
                    <a:pt x="103112" y="121917"/>
                  </a:lnTo>
                  <a:lnTo>
                    <a:pt x="108747" y="123694"/>
                  </a:lnTo>
                  <a:lnTo>
                    <a:pt x="114407" y="124878"/>
                  </a:lnTo>
                  <a:lnTo>
                    <a:pt x="120087" y="125668"/>
                  </a:lnTo>
                  <a:lnTo>
                    <a:pt x="125777" y="126195"/>
                  </a:lnTo>
                  <a:lnTo>
                    <a:pt x="131476" y="127498"/>
                  </a:lnTo>
                  <a:lnTo>
                    <a:pt x="137180" y="129320"/>
                  </a:lnTo>
                  <a:lnTo>
                    <a:pt x="142889" y="131487"/>
                  </a:lnTo>
                  <a:lnTo>
                    <a:pt x="148599" y="133883"/>
                  </a:lnTo>
                  <a:lnTo>
                    <a:pt x="154311" y="136434"/>
                  </a:lnTo>
                  <a:lnTo>
                    <a:pt x="160025" y="139087"/>
                  </a:lnTo>
                  <a:lnTo>
                    <a:pt x="164785" y="142760"/>
                  </a:lnTo>
                  <a:lnTo>
                    <a:pt x="168912" y="147115"/>
                  </a:lnTo>
                  <a:lnTo>
                    <a:pt x="172615" y="151922"/>
                  </a:lnTo>
                  <a:lnTo>
                    <a:pt x="176988" y="156080"/>
                  </a:lnTo>
                  <a:lnTo>
                    <a:pt x="181810" y="159804"/>
                  </a:lnTo>
                  <a:lnTo>
                    <a:pt x="186929" y="163240"/>
                  </a:lnTo>
                  <a:lnTo>
                    <a:pt x="190342" y="167435"/>
                  </a:lnTo>
                  <a:lnTo>
                    <a:pt x="192617" y="172136"/>
                  </a:lnTo>
                  <a:lnTo>
                    <a:pt x="194134" y="177176"/>
                  </a:lnTo>
                  <a:lnTo>
                    <a:pt x="196098" y="182441"/>
                  </a:lnTo>
                  <a:lnTo>
                    <a:pt x="198359" y="187856"/>
                  </a:lnTo>
                  <a:lnTo>
                    <a:pt x="200819" y="193370"/>
                  </a:lnTo>
                  <a:lnTo>
                    <a:pt x="201507" y="198952"/>
                  </a:lnTo>
                  <a:lnTo>
                    <a:pt x="201013" y="204578"/>
                  </a:lnTo>
                  <a:lnTo>
                    <a:pt x="199731" y="210234"/>
                  </a:lnTo>
                  <a:lnTo>
                    <a:pt x="198876" y="215909"/>
                  </a:lnTo>
                  <a:lnTo>
                    <a:pt x="198307" y="221598"/>
                  </a:lnTo>
                  <a:lnTo>
                    <a:pt x="197927" y="227295"/>
                  </a:lnTo>
                  <a:lnTo>
                    <a:pt x="195769" y="232046"/>
                  </a:lnTo>
                  <a:lnTo>
                    <a:pt x="192424" y="236166"/>
                  </a:lnTo>
                  <a:lnTo>
                    <a:pt x="188291" y="239865"/>
                  </a:lnTo>
                  <a:lnTo>
                    <a:pt x="185535" y="244236"/>
                  </a:lnTo>
                  <a:lnTo>
                    <a:pt x="183697" y="249055"/>
                  </a:lnTo>
                  <a:lnTo>
                    <a:pt x="182471" y="254172"/>
                  </a:lnTo>
                  <a:lnTo>
                    <a:pt x="179751" y="258537"/>
                  </a:lnTo>
                  <a:lnTo>
                    <a:pt x="176031" y="262399"/>
                  </a:lnTo>
                  <a:lnTo>
                    <a:pt x="171647" y="265926"/>
                  </a:lnTo>
                  <a:lnTo>
                    <a:pt x="165865" y="270182"/>
                  </a:lnTo>
                  <a:lnTo>
                    <a:pt x="151824" y="279991"/>
                  </a:lnTo>
                  <a:lnTo>
                    <a:pt x="145030" y="284322"/>
                  </a:lnTo>
                  <a:lnTo>
                    <a:pt x="138597" y="288161"/>
                  </a:lnTo>
                  <a:lnTo>
                    <a:pt x="132402" y="291673"/>
                  </a:lnTo>
                  <a:lnTo>
                    <a:pt x="126369" y="294015"/>
                  </a:lnTo>
                  <a:lnTo>
                    <a:pt x="120440" y="295576"/>
                  </a:lnTo>
                  <a:lnTo>
                    <a:pt x="114583" y="296617"/>
                  </a:lnTo>
                  <a:lnTo>
                    <a:pt x="108774" y="297310"/>
                  </a:lnTo>
                  <a:lnTo>
                    <a:pt x="102996" y="297773"/>
                  </a:lnTo>
                  <a:lnTo>
                    <a:pt x="97239" y="298081"/>
                  </a:lnTo>
                  <a:lnTo>
                    <a:pt x="85762" y="298423"/>
                  </a:lnTo>
                  <a:lnTo>
                    <a:pt x="62873" y="298644"/>
                  </a:lnTo>
                  <a:lnTo>
                    <a:pt x="58107" y="297709"/>
                  </a:lnTo>
                  <a:lnTo>
                    <a:pt x="53979" y="296134"/>
                  </a:lnTo>
                  <a:lnTo>
                    <a:pt x="50273" y="294131"/>
                  </a:lnTo>
                  <a:lnTo>
                    <a:pt x="46850" y="292796"/>
                  </a:lnTo>
                  <a:lnTo>
                    <a:pt x="43616" y="291905"/>
                  </a:lnTo>
                  <a:lnTo>
                    <a:pt x="36132" y="290477"/>
                  </a:lnTo>
                  <a:lnTo>
                    <a:pt x="30285" y="285679"/>
                  </a:lnTo>
                  <a:lnTo>
                    <a:pt x="27071" y="282775"/>
                  </a:lnTo>
                  <a:lnTo>
                    <a:pt x="26619" y="281415"/>
                  </a:lnTo>
                  <a:lnTo>
                    <a:pt x="25717" y="27298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272"/>
            <p:cNvSpPr/>
            <p:nvPr/>
          </p:nvSpPr>
          <p:spPr>
            <a:xfrm>
              <a:off x="8343900" y="4131945"/>
              <a:ext cx="34291" cy="231458"/>
            </a:xfrm>
            <a:custGeom>
              <a:avLst/>
              <a:gdLst/>
              <a:ahLst/>
              <a:cxnLst/>
              <a:rect l="0" t="0" r="0" b="0"/>
              <a:pathLst>
                <a:path w="34291" h="231458">
                  <a:moveTo>
                    <a:pt x="0" y="0"/>
                  </a:moveTo>
                  <a:lnTo>
                    <a:pt x="4550" y="4550"/>
                  </a:lnTo>
                  <a:lnTo>
                    <a:pt x="5891" y="6843"/>
                  </a:lnTo>
                  <a:lnTo>
                    <a:pt x="6784" y="9325"/>
                  </a:lnTo>
                  <a:lnTo>
                    <a:pt x="7381" y="11931"/>
                  </a:lnTo>
                  <a:lnTo>
                    <a:pt x="8730" y="14622"/>
                  </a:lnTo>
                  <a:lnTo>
                    <a:pt x="10583" y="17368"/>
                  </a:lnTo>
                  <a:lnTo>
                    <a:pt x="12770" y="20151"/>
                  </a:lnTo>
                  <a:lnTo>
                    <a:pt x="14228" y="22959"/>
                  </a:lnTo>
                  <a:lnTo>
                    <a:pt x="15200" y="25783"/>
                  </a:lnTo>
                  <a:lnTo>
                    <a:pt x="15849" y="28619"/>
                  </a:lnTo>
                  <a:lnTo>
                    <a:pt x="16280" y="32414"/>
                  </a:lnTo>
                  <a:lnTo>
                    <a:pt x="16569" y="36849"/>
                  </a:lnTo>
                  <a:lnTo>
                    <a:pt x="16760" y="41711"/>
                  </a:lnTo>
                  <a:lnTo>
                    <a:pt x="17842" y="46857"/>
                  </a:lnTo>
                  <a:lnTo>
                    <a:pt x="19514" y="52193"/>
                  </a:lnTo>
                  <a:lnTo>
                    <a:pt x="21581" y="57655"/>
                  </a:lnTo>
                  <a:lnTo>
                    <a:pt x="22959" y="64154"/>
                  </a:lnTo>
                  <a:lnTo>
                    <a:pt x="23879" y="71344"/>
                  </a:lnTo>
                  <a:lnTo>
                    <a:pt x="24492" y="78996"/>
                  </a:lnTo>
                  <a:lnTo>
                    <a:pt x="24900" y="86001"/>
                  </a:lnTo>
                  <a:lnTo>
                    <a:pt x="25354" y="98865"/>
                  </a:lnTo>
                  <a:lnTo>
                    <a:pt x="26427" y="104962"/>
                  </a:lnTo>
                  <a:lnTo>
                    <a:pt x="28095" y="110932"/>
                  </a:lnTo>
                  <a:lnTo>
                    <a:pt x="30160" y="116817"/>
                  </a:lnTo>
                  <a:lnTo>
                    <a:pt x="31536" y="123598"/>
                  </a:lnTo>
                  <a:lnTo>
                    <a:pt x="32454" y="130976"/>
                  </a:lnTo>
                  <a:lnTo>
                    <a:pt x="33066" y="138752"/>
                  </a:lnTo>
                  <a:lnTo>
                    <a:pt x="33474" y="145841"/>
                  </a:lnTo>
                  <a:lnTo>
                    <a:pt x="33926" y="158798"/>
                  </a:lnTo>
                  <a:lnTo>
                    <a:pt x="34242" y="185894"/>
                  </a:lnTo>
                  <a:lnTo>
                    <a:pt x="34290" y="23145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273"/>
            <p:cNvSpPr/>
            <p:nvPr/>
          </p:nvSpPr>
          <p:spPr>
            <a:xfrm>
              <a:off x="8258175" y="4251960"/>
              <a:ext cx="222885" cy="34291"/>
            </a:xfrm>
            <a:custGeom>
              <a:avLst/>
              <a:gdLst/>
              <a:ahLst/>
              <a:cxnLst/>
              <a:rect l="0" t="0" r="0" b="0"/>
              <a:pathLst>
                <a:path w="222885" h="34291">
                  <a:moveTo>
                    <a:pt x="0" y="34290"/>
                  </a:moveTo>
                  <a:lnTo>
                    <a:pt x="4550" y="34290"/>
                  </a:lnTo>
                  <a:lnTo>
                    <a:pt x="5891" y="33337"/>
                  </a:lnTo>
                  <a:lnTo>
                    <a:pt x="6784" y="31750"/>
                  </a:lnTo>
                  <a:lnTo>
                    <a:pt x="7381" y="29739"/>
                  </a:lnTo>
                  <a:lnTo>
                    <a:pt x="8730" y="28398"/>
                  </a:lnTo>
                  <a:lnTo>
                    <a:pt x="10583" y="27505"/>
                  </a:lnTo>
                  <a:lnTo>
                    <a:pt x="12770" y="26909"/>
                  </a:lnTo>
                  <a:lnTo>
                    <a:pt x="15182" y="25559"/>
                  </a:lnTo>
                  <a:lnTo>
                    <a:pt x="17741" y="23707"/>
                  </a:lnTo>
                  <a:lnTo>
                    <a:pt x="20400" y="21519"/>
                  </a:lnTo>
                  <a:lnTo>
                    <a:pt x="24077" y="20061"/>
                  </a:lnTo>
                  <a:lnTo>
                    <a:pt x="28433" y="19089"/>
                  </a:lnTo>
                  <a:lnTo>
                    <a:pt x="33243" y="18441"/>
                  </a:lnTo>
                  <a:lnTo>
                    <a:pt x="39307" y="17056"/>
                  </a:lnTo>
                  <a:lnTo>
                    <a:pt x="46208" y="15181"/>
                  </a:lnTo>
                  <a:lnTo>
                    <a:pt x="53664" y="12978"/>
                  </a:lnTo>
                  <a:lnTo>
                    <a:pt x="60541" y="11509"/>
                  </a:lnTo>
                  <a:lnTo>
                    <a:pt x="67031" y="10530"/>
                  </a:lnTo>
                  <a:lnTo>
                    <a:pt x="73262" y="9877"/>
                  </a:lnTo>
                  <a:lnTo>
                    <a:pt x="81226" y="9443"/>
                  </a:lnTo>
                  <a:lnTo>
                    <a:pt x="100235" y="8959"/>
                  </a:lnTo>
                  <a:lnTo>
                    <a:pt x="108734" y="7878"/>
                  </a:lnTo>
                  <a:lnTo>
                    <a:pt x="116304" y="6204"/>
                  </a:lnTo>
                  <a:lnTo>
                    <a:pt x="123256" y="4136"/>
                  </a:lnTo>
                  <a:lnTo>
                    <a:pt x="130748" y="2757"/>
                  </a:lnTo>
                  <a:lnTo>
                    <a:pt x="138600" y="1838"/>
                  </a:lnTo>
                  <a:lnTo>
                    <a:pt x="146693" y="1225"/>
                  </a:lnTo>
                  <a:lnTo>
                    <a:pt x="154945" y="817"/>
                  </a:lnTo>
                  <a:lnTo>
                    <a:pt x="171734" y="363"/>
                  </a:lnTo>
                  <a:lnTo>
                    <a:pt x="213348" y="14"/>
                  </a:lnTo>
                  <a:lnTo>
                    <a:pt x="22288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274"/>
            <p:cNvSpPr/>
            <p:nvPr/>
          </p:nvSpPr>
          <p:spPr>
            <a:xfrm>
              <a:off x="8592502" y="4131945"/>
              <a:ext cx="214314" cy="94298"/>
            </a:xfrm>
            <a:custGeom>
              <a:avLst/>
              <a:gdLst/>
              <a:ahLst/>
              <a:cxnLst/>
              <a:rect l="0" t="0" r="0" b="0"/>
              <a:pathLst>
                <a:path w="214314" h="94298">
                  <a:moveTo>
                    <a:pt x="0" y="0"/>
                  </a:moveTo>
                  <a:lnTo>
                    <a:pt x="7382" y="7381"/>
                  </a:lnTo>
                  <a:lnTo>
                    <a:pt x="7778" y="9683"/>
                  </a:lnTo>
                  <a:lnTo>
                    <a:pt x="8043" y="13122"/>
                  </a:lnTo>
                  <a:lnTo>
                    <a:pt x="8337" y="21072"/>
                  </a:lnTo>
                  <a:lnTo>
                    <a:pt x="8503" y="30902"/>
                  </a:lnTo>
                  <a:lnTo>
                    <a:pt x="8570" y="61652"/>
                  </a:lnTo>
                  <a:lnTo>
                    <a:pt x="7618" y="64914"/>
                  </a:lnTo>
                  <a:lnTo>
                    <a:pt x="6032" y="68041"/>
                  </a:lnTo>
                  <a:lnTo>
                    <a:pt x="4021" y="71078"/>
                  </a:lnTo>
                  <a:lnTo>
                    <a:pt x="2681" y="74055"/>
                  </a:lnTo>
                  <a:lnTo>
                    <a:pt x="1788" y="76993"/>
                  </a:lnTo>
                  <a:lnTo>
                    <a:pt x="1191" y="79903"/>
                  </a:lnTo>
                  <a:lnTo>
                    <a:pt x="795" y="82796"/>
                  </a:lnTo>
                  <a:lnTo>
                    <a:pt x="530" y="85677"/>
                  </a:lnTo>
                  <a:lnTo>
                    <a:pt x="4" y="94231"/>
                  </a:lnTo>
                  <a:lnTo>
                    <a:pt x="1" y="94293"/>
                  </a:lnTo>
                  <a:lnTo>
                    <a:pt x="20152" y="94297"/>
                  </a:lnTo>
                  <a:lnTo>
                    <a:pt x="22959" y="93345"/>
                  </a:lnTo>
                  <a:lnTo>
                    <a:pt x="25784" y="91757"/>
                  </a:lnTo>
                  <a:lnTo>
                    <a:pt x="28619" y="89746"/>
                  </a:lnTo>
                  <a:lnTo>
                    <a:pt x="32414" y="88406"/>
                  </a:lnTo>
                  <a:lnTo>
                    <a:pt x="36850" y="87512"/>
                  </a:lnTo>
                  <a:lnTo>
                    <a:pt x="41712" y="86916"/>
                  </a:lnTo>
                  <a:lnTo>
                    <a:pt x="46858" y="86519"/>
                  </a:lnTo>
                  <a:lnTo>
                    <a:pt x="52194" y="86254"/>
                  </a:lnTo>
                  <a:lnTo>
                    <a:pt x="63202" y="85960"/>
                  </a:lnTo>
                  <a:lnTo>
                    <a:pt x="191304" y="85725"/>
                  </a:lnTo>
                  <a:lnTo>
                    <a:pt x="194212" y="86677"/>
                  </a:lnTo>
                  <a:lnTo>
                    <a:pt x="197101" y="88265"/>
                  </a:lnTo>
                  <a:lnTo>
                    <a:pt x="199982" y="90275"/>
                  </a:lnTo>
                  <a:lnTo>
                    <a:pt x="202853" y="90663"/>
                  </a:lnTo>
                  <a:lnTo>
                    <a:pt x="205720" y="89970"/>
                  </a:lnTo>
                  <a:lnTo>
                    <a:pt x="214313" y="857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275"/>
            <p:cNvSpPr/>
            <p:nvPr/>
          </p:nvSpPr>
          <p:spPr>
            <a:xfrm>
              <a:off x="8764057" y="4097654"/>
              <a:ext cx="51331" cy="257176"/>
            </a:xfrm>
            <a:custGeom>
              <a:avLst/>
              <a:gdLst/>
              <a:ahLst/>
              <a:cxnLst/>
              <a:rect l="0" t="0" r="0" b="0"/>
              <a:pathLst>
                <a:path w="51331" h="257176">
                  <a:moveTo>
                    <a:pt x="8468" y="0"/>
                  </a:moveTo>
                  <a:lnTo>
                    <a:pt x="249" y="0"/>
                  </a:lnTo>
                  <a:lnTo>
                    <a:pt x="0" y="4551"/>
                  </a:lnTo>
                  <a:lnTo>
                    <a:pt x="918" y="6844"/>
                  </a:lnTo>
                  <a:lnTo>
                    <a:pt x="2482" y="9326"/>
                  </a:lnTo>
                  <a:lnTo>
                    <a:pt x="4478" y="11932"/>
                  </a:lnTo>
                  <a:lnTo>
                    <a:pt x="5807" y="14622"/>
                  </a:lnTo>
                  <a:lnTo>
                    <a:pt x="7285" y="20152"/>
                  </a:lnTo>
                  <a:lnTo>
                    <a:pt x="7680" y="23912"/>
                  </a:lnTo>
                  <a:lnTo>
                    <a:pt x="7942" y="28324"/>
                  </a:lnTo>
                  <a:lnTo>
                    <a:pt x="8234" y="38306"/>
                  </a:lnTo>
                  <a:lnTo>
                    <a:pt x="8437" y="65876"/>
                  </a:lnTo>
                  <a:lnTo>
                    <a:pt x="9400" y="71540"/>
                  </a:lnTo>
                  <a:lnTo>
                    <a:pt x="10994" y="77221"/>
                  </a:lnTo>
                  <a:lnTo>
                    <a:pt x="13009" y="82913"/>
                  </a:lnTo>
                  <a:lnTo>
                    <a:pt x="14352" y="89566"/>
                  </a:lnTo>
                  <a:lnTo>
                    <a:pt x="15248" y="96858"/>
                  </a:lnTo>
                  <a:lnTo>
                    <a:pt x="15846" y="104578"/>
                  </a:lnTo>
                  <a:lnTo>
                    <a:pt x="16244" y="111628"/>
                  </a:lnTo>
                  <a:lnTo>
                    <a:pt x="16686" y="124543"/>
                  </a:lnTo>
                  <a:lnTo>
                    <a:pt x="16994" y="160934"/>
                  </a:lnTo>
                  <a:lnTo>
                    <a:pt x="17009" y="167298"/>
                  </a:lnTo>
                  <a:lnTo>
                    <a:pt x="17972" y="172492"/>
                  </a:lnTo>
                  <a:lnTo>
                    <a:pt x="19566" y="176907"/>
                  </a:lnTo>
                  <a:lnTo>
                    <a:pt x="21581" y="180803"/>
                  </a:lnTo>
                  <a:lnTo>
                    <a:pt x="22926" y="185306"/>
                  </a:lnTo>
                  <a:lnTo>
                    <a:pt x="23821" y="190212"/>
                  </a:lnTo>
                  <a:lnTo>
                    <a:pt x="24418" y="195388"/>
                  </a:lnTo>
                  <a:lnTo>
                    <a:pt x="24816" y="200744"/>
                  </a:lnTo>
                  <a:lnTo>
                    <a:pt x="25082" y="206220"/>
                  </a:lnTo>
                  <a:lnTo>
                    <a:pt x="25259" y="211775"/>
                  </a:lnTo>
                  <a:lnTo>
                    <a:pt x="26329" y="216431"/>
                  </a:lnTo>
                  <a:lnTo>
                    <a:pt x="27995" y="220488"/>
                  </a:lnTo>
                  <a:lnTo>
                    <a:pt x="30059" y="224144"/>
                  </a:lnTo>
                  <a:lnTo>
                    <a:pt x="32387" y="227535"/>
                  </a:lnTo>
                  <a:lnTo>
                    <a:pt x="34891" y="230748"/>
                  </a:lnTo>
                  <a:lnTo>
                    <a:pt x="37514" y="233842"/>
                  </a:lnTo>
                  <a:lnTo>
                    <a:pt x="40214" y="236857"/>
                  </a:lnTo>
                  <a:lnTo>
                    <a:pt x="49677" y="246868"/>
                  </a:lnTo>
                  <a:lnTo>
                    <a:pt x="50229" y="248399"/>
                  </a:lnTo>
                  <a:lnTo>
                    <a:pt x="50597" y="250372"/>
                  </a:lnTo>
                  <a:lnTo>
                    <a:pt x="51330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276"/>
            <p:cNvSpPr/>
            <p:nvPr/>
          </p:nvSpPr>
          <p:spPr>
            <a:xfrm>
              <a:off x="6750682" y="4654984"/>
              <a:ext cx="144466" cy="351357"/>
            </a:xfrm>
            <a:custGeom>
              <a:avLst/>
              <a:gdLst/>
              <a:ahLst/>
              <a:cxnLst/>
              <a:rect l="0" t="0" r="0" b="0"/>
              <a:pathLst>
                <a:path w="144466" h="351357">
                  <a:moveTo>
                    <a:pt x="144465" y="34173"/>
                  </a:moveTo>
                  <a:lnTo>
                    <a:pt x="144465" y="29623"/>
                  </a:lnTo>
                  <a:lnTo>
                    <a:pt x="143513" y="28282"/>
                  </a:lnTo>
                  <a:lnTo>
                    <a:pt x="141925" y="27388"/>
                  </a:lnTo>
                  <a:lnTo>
                    <a:pt x="139914" y="26792"/>
                  </a:lnTo>
                  <a:lnTo>
                    <a:pt x="138574" y="25443"/>
                  </a:lnTo>
                  <a:lnTo>
                    <a:pt x="137680" y="23590"/>
                  </a:lnTo>
                  <a:lnTo>
                    <a:pt x="137084" y="21403"/>
                  </a:lnTo>
                  <a:lnTo>
                    <a:pt x="133883" y="16433"/>
                  </a:lnTo>
                  <a:lnTo>
                    <a:pt x="128616" y="10032"/>
                  </a:lnTo>
                  <a:lnTo>
                    <a:pt x="125357" y="6616"/>
                  </a:lnTo>
                  <a:lnTo>
                    <a:pt x="123154" y="4372"/>
                  </a:lnTo>
                  <a:lnTo>
                    <a:pt x="119780" y="2875"/>
                  </a:lnTo>
                  <a:lnTo>
                    <a:pt x="115626" y="1878"/>
                  </a:lnTo>
                  <a:lnTo>
                    <a:pt x="110951" y="1213"/>
                  </a:lnTo>
                  <a:lnTo>
                    <a:pt x="106883" y="770"/>
                  </a:lnTo>
                  <a:lnTo>
                    <a:pt x="103218" y="474"/>
                  </a:lnTo>
                  <a:lnTo>
                    <a:pt x="99822" y="277"/>
                  </a:lnTo>
                  <a:lnTo>
                    <a:pt x="93509" y="58"/>
                  </a:lnTo>
                  <a:lnTo>
                    <a:pt x="90492" y="0"/>
                  </a:lnTo>
                  <a:lnTo>
                    <a:pt x="86575" y="913"/>
                  </a:lnTo>
                  <a:lnTo>
                    <a:pt x="82059" y="2475"/>
                  </a:lnTo>
                  <a:lnTo>
                    <a:pt x="77144" y="4469"/>
                  </a:lnTo>
                  <a:lnTo>
                    <a:pt x="72914" y="6750"/>
                  </a:lnTo>
                  <a:lnTo>
                    <a:pt x="69142" y="9224"/>
                  </a:lnTo>
                  <a:lnTo>
                    <a:pt x="65675" y="11825"/>
                  </a:lnTo>
                  <a:lnTo>
                    <a:pt x="61458" y="14512"/>
                  </a:lnTo>
                  <a:lnTo>
                    <a:pt x="56742" y="17256"/>
                  </a:lnTo>
                  <a:lnTo>
                    <a:pt x="51693" y="20037"/>
                  </a:lnTo>
                  <a:lnTo>
                    <a:pt x="47375" y="22844"/>
                  </a:lnTo>
                  <a:lnTo>
                    <a:pt x="43543" y="25668"/>
                  </a:lnTo>
                  <a:lnTo>
                    <a:pt x="40036" y="28503"/>
                  </a:lnTo>
                  <a:lnTo>
                    <a:pt x="36746" y="31346"/>
                  </a:lnTo>
                  <a:lnTo>
                    <a:pt x="33600" y="34193"/>
                  </a:lnTo>
                  <a:lnTo>
                    <a:pt x="30550" y="37044"/>
                  </a:lnTo>
                  <a:lnTo>
                    <a:pt x="17156" y="50158"/>
                  </a:lnTo>
                  <a:lnTo>
                    <a:pt x="13872" y="55307"/>
                  </a:lnTo>
                  <a:lnTo>
                    <a:pt x="10223" y="66109"/>
                  </a:lnTo>
                  <a:lnTo>
                    <a:pt x="9251" y="71656"/>
                  </a:lnTo>
                  <a:lnTo>
                    <a:pt x="8602" y="77259"/>
                  </a:lnTo>
                  <a:lnTo>
                    <a:pt x="8170" y="82900"/>
                  </a:lnTo>
                  <a:lnTo>
                    <a:pt x="6929" y="89518"/>
                  </a:lnTo>
                  <a:lnTo>
                    <a:pt x="5149" y="96787"/>
                  </a:lnTo>
                  <a:lnTo>
                    <a:pt x="3011" y="104491"/>
                  </a:lnTo>
                  <a:lnTo>
                    <a:pt x="1584" y="111532"/>
                  </a:lnTo>
                  <a:lnTo>
                    <a:pt x="634" y="118131"/>
                  </a:lnTo>
                  <a:lnTo>
                    <a:pt x="0" y="124435"/>
                  </a:lnTo>
                  <a:lnTo>
                    <a:pt x="530" y="131495"/>
                  </a:lnTo>
                  <a:lnTo>
                    <a:pt x="1836" y="139060"/>
                  </a:lnTo>
                  <a:lnTo>
                    <a:pt x="3659" y="146960"/>
                  </a:lnTo>
                  <a:lnTo>
                    <a:pt x="4875" y="155084"/>
                  </a:lnTo>
                  <a:lnTo>
                    <a:pt x="5685" y="163358"/>
                  </a:lnTo>
                  <a:lnTo>
                    <a:pt x="6225" y="171732"/>
                  </a:lnTo>
                  <a:lnTo>
                    <a:pt x="7538" y="180172"/>
                  </a:lnTo>
                  <a:lnTo>
                    <a:pt x="9365" y="188656"/>
                  </a:lnTo>
                  <a:lnTo>
                    <a:pt x="11536" y="197169"/>
                  </a:lnTo>
                  <a:lnTo>
                    <a:pt x="13936" y="205702"/>
                  </a:lnTo>
                  <a:lnTo>
                    <a:pt x="19142" y="222803"/>
                  </a:lnTo>
                  <a:lnTo>
                    <a:pt x="20911" y="231364"/>
                  </a:lnTo>
                  <a:lnTo>
                    <a:pt x="22091" y="239929"/>
                  </a:lnTo>
                  <a:lnTo>
                    <a:pt x="22877" y="248496"/>
                  </a:lnTo>
                  <a:lnTo>
                    <a:pt x="25306" y="256113"/>
                  </a:lnTo>
                  <a:lnTo>
                    <a:pt x="28831" y="263096"/>
                  </a:lnTo>
                  <a:lnTo>
                    <a:pt x="33086" y="269656"/>
                  </a:lnTo>
                  <a:lnTo>
                    <a:pt x="35922" y="275934"/>
                  </a:lnTo>
                  <a:lnTo>
                    <a:pt x="37813" y="282024"/>
                  </a:lnTo>
                  <a:lnTo>
                    <a:pt x="39074" y="287990"/>
                  </a:lnTo>
                  <a:lnTo>
                    <a:pt x="40867" y="293872"/>
                  </a:lnTo>
                  <a:lnTo>
                    <a:pt x="43014" y="299698"/>
                  </a:lnTo>
                  <a:lnTo>
                    <a:pt x="45399" y="305487"/>
                  </a:lnTo>
                  <a:lnTo>
                    <a:pt x="46989" y="311252"/>
                  </a:lnTo>
                  <a:lnTo>
                    <a:pt x="48048" y="317000"/>
                  </a:lnTo>
                  <a:lnTo>
                    <a:pt x="49226" y="327514"/>
                  </a:lnTo>
                  <a:lnTo>
                    <a:pt x="49888" y="337836"/>
                  </a:lnTo>
                  <a:lnTo>
                    <a:pt x="50143" y="348240"/>
                  </a:lnTo>
                  <a:lnTo>
                    <a:pt x="50168" y="35135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277"/>
            <p:cNvSpPr/>
            <p:nvPr/>
          </p:nvSpPr>
          <p:spPr>
            <a:xfrm>
              <a:off x="6663690" y="4896098"/>
              <a:ext cx="257176" cy="24518"/>
            </a:xfrm>
            <a:custGeom>
              <a:avLst/>
              <a:gdLst/>
              <a:ahLst/>
              <a:cxnLst/>
              <a:rect l="0" t="0" r="0" b="0"/>
              <a:pathLst>
                <a:path w="257176" h="24518">
                  <a:moveTo>
                    <a:pt x="0" y="24517"/>
                  </a:moveTo>
                  <a:lnTo>
                    <a:pt x="7381" y="24517"/>
                  </a:lnTo>
                  <a:lnTo>
                    <a:pt x="7777" y="23564"/>
                  </a:lnTo>
                  <a:lnTo>
                    <a:pt x="8043" y="21977"/>
                  </a:lnTo>
                  <a:lnTo>
                    <a:pt x="8219" y="19966"/>
                  </a:lnTo>
                  <a:lnTo>
                    <a:pt x="9289" y="18625"/>
                  </a:lnTo>
                  <a:lnTo>
                    <a:pt x="10956" y="17731"/>
                  </a:lnTo>
                  <a:lnTo>
                    <a:pt x="13018" y="17135"/>
                  </a:lnTo>
                  <a:lnTo>
                    <a:pt x="20391" y="16474"/>
                  </a:lnTo>
                  <a:lnTo>
                    <a:pt x="25024" y="16297"/>
                  </a:lnTo>
                  <a:lnTo>
                    <a:pt x="29065" y="15227"/>
                  </a:lnTo>
                  <a:lnTo>
                    <a:pt x="32712" y="13562"/>
                  </a:lnTo>
                  <a:lnTo>
                    <a:pt x="36095" y="11498"/>
                  </a:lnTo>
                  <a:lnTo>
                    <a:pt x="40256" y="10123"/>
                  </a:lnTo>
                  <a:lnTo>
                    <a:pt x="44934" y="9206"/>
                  </a:lnTo>
                  <a:lnTo>
                    <a:pt x="49959" y="8594"/>
                  </a:lnTo>
                  <a:lnTo>
                    <a:pt x="55213" y="8187"/>
                  </a:lnTo>
                  <a:lnTo>
                    <a:pt x="60622" y="7915"/>
                  </a:lnTo>
                  <a:lnTo>
                    <a:pt x="71710" y="7613"/>
                  </a:lnTo>
                  <a:lnTo>
                    <a:pt x="82988" y="7479"/>
                  </a:lnTo>
                  <a:lnTo>
                    <a:pt x="88663" y="6491"/>
                  </a:lnTo>
                  <a:lnTo>
                    <a:pt x="94351" y="4879"/>
                  </a:lnTo>
                  <a:lnTo>
                    <a:pt x="100049" y="2852"/>
                  </a:lnTo>
                  <a:lnTo>
                    <a:pt x="105751" y="1501"/>
                  </a:lnTo>
                  <a:lnTo>
                    <a:pt x="111458" y="601"/>
                  </a:lnTo>
                  <a:lnTo>
                    <a:pt x="117168" y="0"/>
                  </a:lnTo>
                  <a:lnTo>
                    <a:pt x="122879" y="552"/>
                  </a:lnTo>
                  <a:lnTo>
                    <a:pt x="128592" y="1873"/>
                  </a:lnTo>
                  <a:lnTo>
                    <a:pt x="134305" y="3706"/>
                  </a:lnTo>
                  <a:lnTo>
                    <a:pt x="140972" y="4928"/>
                  </a:lnTo>
                  <a:lnTo>
                    <a:pt x="148274" y="5742"/>
                  </a:lnTo>
                  <a:lnTo>
                    <a:pt x="155999" y="6285"/>
                  </a:lnTo>
                  <a:lnTo>
                    <a:pt x="163054" y="6648"/>
                  </a:lnTo>
                  <a:lnTo>
                    <a:pt x="175973" y="7050"/>
                  </a:lnTo>
                  <a:lnTo>
                    <a:pt x="182085" y="8110"/>
                  </a:lnTo>
                  <a:lnTo>
                    <a:pt x="188065" y="9768"/>
                  </a:lnTo>
                  <a:lnTo>
                    <a:pt x="193957" y="11828"/>
                  </a:lnTo>
                  <a:lnTo>
                    <a:pt x="199790" y="13199"/>
                  </a:lnTo>
                  <a:lnTo>
                    <a:pt x="205583" y="14114"/>
                  </a:lnTo>
                  <a:lnTo>
                    <a:pt x="211350" y="14725"/>
                  </a:lnTo>
                  <a:lnTo>
                    <a:pt x="217100" y="15131"/>
                  </a:lnTo>
                  <a:lnTo>
                    <a:pt x="222838" y="15402"/>
                  </a:lnTo>
                  <a:lnTo>
                    <a:pt x="234294" y="15703"/>
                  </a:lnTo>
                  <a:lnTo>
                    <a:pt x="257175" y="1594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278"/>
            <p:cNvSpPr/>
            <p:nvPr/>
          </p:nvSpPr>
          <p:spPr>
            <a:xfrm>
              <a:off x="7023861" y="4672012"/>
              <a:ext cx="102745" cy="308611"/>
            </a:xfrm>
            <a:custGeom>
              <a:avLst/>
              <a:gdLst/>
              <a:ahLst/>
              <a:cxnLst/>
              <a:rect l="0" t="0" r="0" b="0"/>
              <a:pathLst>
                <a:path w="102745" h="308611">
                  <a:moveTo>
                    <a:pt x="102744" y="0"/>
                  </a:moveTo>
                  <a:lnTo>
                    <a:pt x="81410" y="0"/>
                  </a:lnTo>
                  <a:lnTo>
                    <a:pt x="79949" y="953"/>
                  </a:lnTo>
                  <a:lnTo>
                    <a:pt x="78975" y="2540"/>
                  </a:lnTo>
                  <a:lnTo>
                    <a:pt x="78325" y="4551"/>
                  </a:lnTo>
                  <a:lnTo>
                    <a:pt x="76940" y="6844"/>
                  </a:lnTo>
                  <a:lnTo>
                    <a:pt x="75063" y="9325"/>
                  </a:lnTo>
                  <a:lnTo>
                    <a:pt x="72860" y="11932"/>
                  </a:lnTo>
                  <a:lnTo>
                    <a:pt x="69486" y="15574"/>
                  </a:lnTo>
                  <a:lnTo>
                    <a:pt x="52924" y="32569"/>
                  </a:lnTo>
                  <a:lnTo>
                    <a:pt x="49528" y="36000"/>
                  </a:lnTo>
                  <a:lnTo>
                    <a:pt x="46311" y="41145"/>
                  </a:lnTo>
                  <a:lnTo>
                    <a:pt x="43215" y="47432"/>
                  </a:lnTo>
                  <a:lnTo>
                    <a:pt x="40197" y="54482"/>
                  </a:lnTo>
                  <a:lnTo>
                    <a:pt x="34305" y="67394"/>
                  </a:lnTo>
                  <a:lnTo>
                    <a:pt x="31400" y="73505"/>
                  </a:lnTo>
                  <a:lnTo>
                    <a:pt x="27558" y="80435"/>
                  </a:lnTo>
                  <a:lnTo>
                    <a:pt x="23093" y="87914"/>
                  </a:lnTo>
                  <a:lnTo>
                    <a:pt x="18210" y="95757"/>
                  </a:lnTo>
                  <a:lnTo>
                    <a:pt x="14955" y="102891"/>
                  </a:lnTo>
                  <a:lnTo>
                    <a:pt x="12786" y="109551"/>
                  </a:lnTo>
                  <a:lnTo>
                    <a:pt x="11339" y="115897"/>
                  </a:lnTo>
                  <a:lnTo>
                    <a:pt x="9422" y="122984"/>
                  </a:lnTo>
                  <a:lnTo>
                    <a:pt x="4753" y="138480"/>
                  </a:lnTo>
                  <a:lnTo>
                    <a:pt x="3127" y="145660"/>
                  </a:lnTo>
                  <a:lnTo>
                    <a:pt x="2042" y="152352"/>
                  </a:lnTo>
                  <a:lnTo>
                    <a:pt x="1319" y="158718"/>
                  </a:lnTo>
                  <a:lnTo>
                    <a:pt x="838" y="165820"/>
                  </a:lnTo>
                  <a:lnTo>
                    <a:pt x="516" y="173411"/>
                  </a:lnTo>
                  <a:lnTo>
                    <a:pt x="159" y="189467"/>
                  </a:lnTo>
                  <a:lnTo>
                    <a:pt x="0" y="206128"/>
                  </a:lnTo>
                  <a:lnTo>
                    <a:pt x="911" y="213618"/>
                  </a:lnTo>
                  <a:lnTo>
                    <a:pt x="2470" y="220518"/>
                  </a:lnTo>
                  <a:lnTo>
                    <a:pt x="4461" y="227022"/>
                  </a:lnTo>
                  <a:lnTo>
                    <a:pt x="6743" y="233263"/>
                  </a:lnTo>
                  <a:lnTo>
                    <a:pt x="9215" y="239328"/>
                  </a:lnTo>
                  <a:lnTo>
                    <a:pt x="11817" y="245278"/>
                  </a:lnTo>
                  <a:lnTo>
                    <a:pt x="14503" y="250196"/>
                  </a:lnTo>
                  <a:lnTo>
                    <a:pt x="17247" y="254427"/>
                  </a:lnTo>
                  <a:lnTo>
                    <a:pt x="20028" y="258201"/>
                  </a:lnTo>
                  <a:lnTo>
                    <a:pt x="22835" y="262621"/>
                  </a:lnTo>
                  <a:lnTo>
                    <a:pt x="25659" y="267474"/>
                  </a:lnTo>
                  <a:lnTo>
                    <a:pt x="28494" y="272613"/>
                  </a:lnTo>
                  <a:lnTo>
                    <a:pt x="31336" y="276992"/>
                  </a:lnTo>
                  <a:lnTo>
                    <a:pt x="34184" y="280864"/>
                  </a:lnTo>
                  <a:lnTo>
                    <a:pt x="37035" y="284398"/>
                  </a:lnTo>
                  <a:lnTo>
                    <a:pt x="40841" y="287706"/>
                  </a:lnTo>
                  <a:lnTo>
                    <a:pt x="45282" y="290864"/>
                  </a:lnTo>
                  <a:lnTo>
                    <a:pt x="50149" y="293922"/>
                  </a:lnTo>
                  <a:lnTo>
                    <a:pt x="54345" y="296913"/>
                  </a:lnTo>
                  <a:lnTo>
                    <a:pt x="58095" y="299860"/>
                  </a:lnTo>
                  <a:lnTo>
                    <a:pt x="61548" y="302776"/>
                  </a:lnTo>
                  <a:lnTo>
                    <a:pt x="64803" y="304721"/>
                  </a:lnTo>
                  <a:lnTo>
                    <a:pt x="67924" y="306017"/>
                  </a:lnTo>
                  <a:lnTo>
                    <a:pt x="70958" y="306881"/>
                  </a:lnTo>
                  <a:lnTo>
                    <a:pt x="73933" y="307458"/>
                  </a:lnTo>
                  <a:lnTo>
                    <a:pt x="76869" y="307842"/>
                  </a:lnTo>
                  <a:lnTo>
                    <a:pt x="85598" y="30861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279"/>
            <p:cNvSpPr/>
            <p:nvPr/>
          </p:nvSpPr>
          <p:spPr>
            <a:xfrm>
              <a:off x="7220905" y="4740592"/>
              <a:ext cx="180021" cy="77153"/>
            </a:xfrm>
            <a:custGeom>
              <a:avLst/>
              <a:gdLst/>
              <a:ahLst/>
              <a:cxnLst/>
              <a:rect l="0" t="0" r="0" b="0"/>
              <a:pathLst>
                <a:path w="180021" h="77153">
                  <a:moveTo>
                    <a:pt x="17142" y="0"/>
                  </a:moveTo>
                  <a:lnTo>
                    <a:pt x="8923" y="0"/>
                  </a:lnTo>
                  <a:lnTo>
                    <a:pt x="8805" y="953"/>
                  </a:lnTo>
                  <a:lnTo>
                    <a:pt x="8727" y="2540"/>
                  </a:lnTo>
                  <a:lnTo>
                    <a:pt x="8601" y="7381"/>
                  </a:lnTo>
                  <a:lnTo>
                    <a:pt x="8570" y="33514"/>
                  </a:lnTo>
                  <a:lnTo>
                    <a:pt x="7618" y="37583"/>
                  </a:lnTo>
                  <a:lnTo>
                    <a:pt x="6030" y="41248"/>
                  </a:lnTo>
                  <a:lnTo>
                    <a:pt x="4019" y="44644"/>
                  </a:lnTo>
                  <a:lnTo>
                    <a:pt x="2678" y="47860"/>
                  </a:lnTo>
                  <a:lnTo>
                    <a:pt x="1785" y="50957"/>
                  </a:lnTo>
                  <a:lnTo>
                    <a:pt x="351" y="58220"/>
                  </a:lnTo>
                  <a:lnTo>
                    <a:pt x="233" y="59768"/>
                  </a:lnTo>
                  <a:lnTo>
                    <a:pt x="154" y="61753"/>
                  </a:lnTo>
                  <a:lnTo>
                    <a:pt x="6" y="68180"/>
                  </a:lnTo>
                  <a:lnTo>
                    <a:pt x="0" y="73012"/>
                  </a:lnTo>
                  <a:lnTo>
                    <a:pt x="952" y="74393"/>
                  </a:lnTo>
                  <a:lnTo>
                    <a:pt x="2538" y="75312"/>
                  </a:lnTo>
                  <a:lnTo>
                    <a:pt x="8217" y="77045"/>
                  </a:lnTo>
                  <a:lnTo>
                    <a:pt x="13016" y="77121"/>
                  </a:lnTo>
                  <a:lnTo>
                    <a:pt x="53110" y="77152"/>
                  </a:lnTo>
                  <a:lnTo>
                    <a:pt x="57313" y="76200"/>
                  </a:lnTo>
                  <a:lnTo>
                    <a:pt x="62021" y="74612"/>
                  </a:lnTo>
                  <a:lnTo>
                    <a:pt x="67064" y="72602"/>
                  </a:lnTo>
                  <a:lnTo>
                    <a:pt x="72331" y="71261"/>
                  </a:lnTo>
                  <a:lnTo>
                    <a:pt x="77747" y="70367"/>
                  </a:lnTo>
                  <a:lnTo>
                    <a:pt x="83263" y="69772"/>
                  </a:lnTo>
                  <a:lnTo>
                    <a:pt x="88845" y="69374"/>
                  </a:lnTo>
                  <a:lnTo>
                    <a:pt x="94471" y="69110"/>
                  </a:lnTo>
                  <a:lnTo>
                    <a:pt x="105803" y="68815"/>
                  </a:lnTo>
                  <a:lnTo>
                    <a:pt x="180020" y="6858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280"/>
            <p:cNvSpPr/>
            <p:nvPr/>
          </p:nvSpPr>
          <p:spPr>
            <a:xfrm>
              <a:off x="7400925" y="4706302"/>
              <a:ext cx="34291" cy="222886"/>
            </a:xfrm>
            <a:custGeom>
              <a:avLst/>
              <a:gdLst/>
              <a:ahLst/>
              <a:cxnLst/>
              <a:rect l="0" t="0" r="0" b="0"/>
              <a:pathLst>
                <a:path w="34291" h="222886">
                  <a:moveTo>
                    <a:pt x="8572" y="0"/>
                  </a:moveTo>
                  <a:lnTo>
                    <a:pt x="1192" y="0"/>
                  </a:lnTo>
                  <a:lnTo>
                    <a:pt x="794" y="953"/>
                  </a:lnTo>
                  <a:lnTo>
                    <a:pt x="104" y="7381"/>
                  </a:lnTo>
                  <a:lnTo>
                    <a:pt x="9" y="27781"/>
                  </a:lnTo>
                  <a:lnTo>
                    <a:pt x="0" y="57582"/>
                  </a:lnTo>
                  <a:lnTo>
                    <a:pt x="953" y="63153"/>
                  </a:lnTo>
                  <a:lnTo>
                    <a:pt x="2540" y="68772"/>
                  </a:lnTo>
                  <a:lnTo>
                    <a:pt x="4550" y="74423"/>
                  </a:lnTo>
                  <a:lnTo>
                    <a:pt x="5891" y="81048"/>
                  </a:lnTo>
                  <a:lnTo>
                    <a:pt x="6784" y="88322"/>
                  </a:lnTo>
                  <a:lnTo>
                    <a:pt x="7380" y="96029"/>
                  </a:lnTo>
                  <a:lnTo>
                    <a:pt x="7778" y="103072"/>
                  </a:lnTo>
                  <a:lnTo>
                    <a:pt x="8219" y="115977"/>
                  </a:lnTo>
                  <a:lnTo>
                    <a:pt x="8467" y="138504"/>
                  </a:lnTo>
                  <a:lnTo>
                    <a:pt x="9455" y="145675"/>
                  </a:lnTo>
                  <a:lnTo>
                    <a:pt x="11065" y="152362"/>
                  </a:lnTo>
                  <a:lnTo>
                    <a:pt x="13092" y="158725"/>
                  </a:lnTo>
                  <a:lnTo>
                    <a:pt x="14443" y="164871"/>
                  </a:lnTo>
                  <a:lnTo>
                    <a:pt x="15344" y="170875"/>
                  </a:lnTo>
                  <a:lnTo>
                    <a:pt x="15944" y="176781"/>
                  </a:lnTo>
                  <a:lnTo>
                    <a:pt x="16344" y="181672"/>
                  </a:lnTo>
                  <a:lnTo>
                    <a:pt x="16611" y="185885"/>
                  </a:lnTo>
                  <a:lnTo>
                    <a:pt x="16788" y="189646"/>
                  </a:lnTo>
                  <a:lnTo>
                    <a:pt x="17860" y="194058"/>
                  </a:lnTo>
                  <a:lnTo>
                    <a:pt x="19526" y="198905"/>
                  </a:lnTo>
                  <a:lnTo>
                    <a:pt x="24494" y="211269"/>
                  </a:lnTo>
                  <a:lnTo>
                    <a:pt x="25355" y="217962"/>
                  </a:lnTo>
                  <a:lnTo>
                    <a:pt x="26428" y="219603"/>
                  </a:lnTo>
                  <a:lnTo>
                    <a:pt x="28096" y="220697"/>
                  </a:lnTo>
                  <a:lnTo>
                    <a:pt x="34290" y="2228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281"/>
            <p:cNvSpPr/>
            <p:nvPr/>
          </p:nvSpPr>
          <p:spPr>
            <a:xfrm>
              <a:off x="7478077" y="4646295"/>
              <a:ext cx="145581" cy="308610"/>
            </a:xfrm>
            <a:custGeom>
              <a:avLst/>
              <a:gdLst/>
              <a:ahLst/>
              <a:cxnLst/>
              <a:rect l="0" t="0" r="0" b="0"/>
              <a:pathLst>
                <a:path w="145581" h="308610">
                  <a:moveTo>
                    <a:pt x="0" y="0"/>
                  </a:moveTo>
                  <a:lnTo>
                    <a:pt x="7381" y="0"/>
                  </a:lnTo>
                  <a:lnTo>
                    <a:pt x="9683" y="952"/>
                  </a:lnTo>
                  <a:lnTo>
                    <a:pt x="13123" y="2540"/>
                  </a:lnTo>
                  <a:lnTo>
                    <a:pt x="17322" y="4550"/>
                  </a:lnTo>
                  <a:lnTo>
                    <a:pt x="21073" y="5891"/>
                  </a:lnTo>
                  <a:lnTo>
                    <a:pt x="24526" y="6785"/>
                  </a:lnTo>
                  <a:lnTo>
                    <a:pt x="27781" y="7381"/>
                  </a:lnTo>
                  <a:lnTo>
                    <a:pt x="31856" y="8730"/>
                  </a:lnTo>
                  <a:lnTo>
                    <a:pt x="36477" y="10583"/>
                  </a:lnTo>
                  <a:lnTo>
                    <a:pt x="41463" y="12770"/>
                  </a:lnTo>
                  <a:lnTo>
                    <a:pt x="52083" y="17740"/>
                  </a:lnTo>
                  <a:lnTo>
                    <a:pt x="74424" y="28693"/>
                  </a:lnTo>
                  <a:lnTo>
                    <a:pt x="80096" y="32463"/>
                  </a:lnTo>
                  <a:lnTo>
                    <a:pt x="85782" y="36882"/>
                  </a:lnTo>
                  <a:lnTo>
                    <a:pt x="91478" y="41733"/>
                  </a:lnTo>
                  <a:lnTo>
                    <a:pt x="97180" y="45919"/>
                  </a:lnTo>
                  <a:lnTo>
                    <a:pt x="102887" y="49663"/>
                  </a:lnTo>
                  <a:lnTo>
                    <a:pt x="108596" y="53111"/>
                  </a:lnTo>
                  <a:lnTo>
                    <a:pt x="113355" y="57315"/>
                  </a:lnTo>
                  <a:lnTo>
                    <a:pt x="117480" y="62022"/>
                  </a:lnTo>
                  <a:lnTo>
                    <a:pt x="121183" y="67065"/>
                  </a:lnTo>
                  <a:lnTo>
                    <a:pt x="124603" y="73285"/>
                  </a:lnTo>
                  <a:lnTo>
                    <a:pt x="127837" y="80289"/>
                  </a:lnTo>
                  <a:lnTo>
                    <a:pt x="130945" y="87816"/>
                  </a:lnTo>
                  <a:lnTo>
                    <a:pt x="133969" y="94739"/>
                  </a:lnTo>
                  <a:lnTo>
                    <a:pt x="139869" y="107511"/>
                  </a:lnTo>
                  <a:lnTo>
                    <a:pt x="141824" y="114536"/>
                  </a:lnTo>
                  <a:lnTo>
                    <a:pt x="143127" y="122078"/>
                  </a:lnTo>
                  <a:lnTo>
                    <a:pt x="143995" y="129962"/>
                  </a:lnTo>
                  <a:lnTo>
                    <a:pt x="144574" y="138076"/>
                  </a:lnTo>
                  <a:lnTo>
                    <a:pt x="144961" y="146343"/>
                  </a:lnTo>
                  <a:lnTo>
                    <a:pt x="145389" y="163149"/>
                  </a:lnTo>
                  <a:lnTo>
                    <a:pt x="145580" y="180143"/>
                  </a:lnTo>
                  <a:lnTo>
                    <a:pt x="144678" y="188675"/>
                  </a:lnTo>
                  <a:lnTo>
                    <a:pt x="143125" y="197221"/>
                  </a:lnTo>
                  <a:lnTo>
                    <a:pt x="141137" y="205775"/>
                  </a:lnTo>
                  <a:lnTo>
                    <a:pt x="138859" y="213383"/>
                  </a:lnTo>
                  <a:lnTo>
                    <a:pt x="136388" y="220361"/>
                  </a:lnTo>
                  <a:lnTo>
                    <a:pt x="133788" y="226917"/>
                  </a:lnTo>
                  <a:lnTo>
                    <a:pt x="132054" y="234145"/>
                  </a:lnTo>
                  <a:lnTo>
                    <a:pt x="130899" y="241822"/>
                  </a:lnTo>
                  <a:lnTo>
                    <a:pt x="130129" y="249797"/>
                  </a:lnTo>
                  <a:lnTo>
                    <a:pt x="127710" y="256066"/>
                  </a:lnTo>
                  <a:lnTo>
                    <a:pt x="124193" y="261198"/>
                  </a:lnTo>
                  <a:lnTo>
                    <a:pt x="119942" y="265572"/>
                  </a:lnTo>
                  <a:lnTo>
                    <a:pt x="116157" y="270393"/>
                  </a:lnTo>
                  <a:lnTo>
                    <a:pt x="112680" y="275512"/>
                  </a:lnTo>
                  <a:lnTo>
                    <a:pt x="109411" y="280830"/>
                  </a:lnTo>
                  <a:lnTo>
                    <a:pt x="106278" y="285327"/>
                  </a:lnTo>
                  <a:lnTo>
                    <a:pt x="103236" y="289278"/>
                  </a:lnTo>
                  <a:lnTo>
                    <a:pt x="100257" y="292864"/>
                  </a:lnTo>
                  <a:lnTo>
                    <a:pt x="97318" y="295255"/>
                  </a:lnTo>
                  <a:lnTo>
                    <a:pt x="94406" y="296849"/>
                  </a:lnTo>
                  <a:lnTo>
                    <a:pt x="91512" y="297912"/>
                  </a:lnTo>
                  <a:lnTo>
                    <a:pt x="88631" y="299573"/>
                  </a:lnTo>
                  <a:lnTo>
                    <a:pt x="85758" y="301632"/>
                  </a:lnTo>
                  <a:lnTo>
                    <a:pt x="77153" y="30860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282"/>
            <p:cNvSpPr/>
            <p:nvPr/>
          </p:nvSpPr>
          <p:spPr>
            <a:xfrm>
              <a:off x="7778115" y="4757769"/>
              <a:ext cx="197168" cy="17114"/>
            </a:xfrm>
            <a:custGeom>
              <a:avLst/>
              <a:gdLst/>
              <a:ahLst/>
              <a:cxnLst/>
              <a:rect l="0" t="0" r="0" b="0"/>
              <a:pathLst>
                <a:path w="197168" h="17114">
                  <a:moveTo>
                    <a:pt x="0" y="17113"/>
                  </a:moveTo>
                  <a:lnTo>
                    <a:pt x="4551" y="17113"/>
                  </a:lnTo>
                  <a:lnTo>
                    <a:pt x="6844" y="16161"/>
                  </a:lnTo>
                  <a:lnTo>
                    <a:pt x="9325" y="14573"/>
                  </a:lnTo>
                  <a:lnTo>
                    <a:pt x="15600" y="9732"/>
                  </a:lnTo>
                  <a:lnTo>
                    <a:pt x="18020" y="9335"/>
                  </a:lnTo>
                  <a:lnTo>
                    <a:pt x="21538" y="9070"/>
                  </a:lnTo>
                  <a:lnTo>
                    <a:pt x="25788" y="8894"/>
                  </a:lnTo>
                  <a:lnTo>
                    <a:pt x="29575" y="7824"/>
                  </a:lnTo>
                  <a:lnTo>
                    <a:pt x="33052" y="6158"/>
                  </a:lnTo>
                  <a:lnTo>
                    <a:pt x="36321" y="4094"/>
                  </a:lnTo>
                  <a:lnTo>
                    <a:pt x="40407" y="2719"/>
                  </a:lnTo>
                  <a:lnTo>
                    <a:pt x="45036" y="1802"/>
                  </a:lnTo>
                  <a:lnTo>
                    <a:pt x="50025" y="1191"/>
                  </a:lnTo>
                  <a:lnTo>
                    <a:pt x="55258" y="783"/>
                  </a:lnTo>
                  <a:lnTo>
                    <a:pt x="60651" y="512"/>
                  </a:lnTo>
                  <a:lnTo>
                    <a:pt x="71723" y="209"/>
                  </a:lnTo>
                  <a:lnTo>
                    <a:pt x="104600" y="0"/>
                  </a:lnTo>
                  <a:lnTo>
                    <a:pt x="111643" y="942"/>
                  </a:lnTo>
                  <a:lnTo>
                    <a:pt x="118244" y="2522"/>
                  </a:lnTo>
                  <a:lnTo>
                    <a:pt x="124549" y="4529"/>
                  </a:lnTo>
                  <a:lnTo>
                    <a:pt x="129705" y="5866"/>
                  </a:lnTo>
                  <a:lnTo>
                    <a:pt x="134095" y="6758"/>
                  </a:lnTo>
                  <a:lnTo>
                    <a:pt x="137973" y="7352"/>
                  </a:lnTo>
                  <a:lnTo>
                    <a:pt x="142465" y="7748"/>
                  </a:lnTo>
                  <a:lnTo>
                    <a:pt x="147364" y="8012"/>
                  </a:lnTo>
                  <a:lnTo>
                    <a:pt x="157888" y="8305"/>
                  </a:lnTo>
                  <a:lnTo>
                    <a:pt x="168915" y="8436"/>
                  </a:lnTo>
                  <a:lnTo>
                    <a:pt x="173570" y="9423"/>
                  </a:lnTo>
                  <a:lnTo>
                    <a:pt x="177626" y="11034"/>
                  </a:lnTo>
                  <a:lnTo>
                    <a:pt x="181282" y="13061"/>
                  </a:lnTo>
                  <a:lnTo>
                    <a:pt x="184671" y="14412"/>
                  </a:lnTo>
                  <a:lnTo>
                    <a:pt x="187884" y="15312"/>
                  </a:lnTo>
                  <a:lnTo>
                    <a:pt x="197167" y="1711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283"/>
            <p:cNvSpPr/>
            <p:nvPr/>
          </p:nvSpPr>
          <p:spPr>
            <a:xfrm>
              <a:off x="7786687" y="4843462"/>
              <a:ext cx="188596" cy="25716"/>
            </a:xfrm>
            <a:custGeom>
              <a:avLst/>
              <a:gdLst/>
              <a:ahLst/>
              <a:cxnLst/>
              <a:rect l="0" t="0" r="0" b="0"/>
              <a:pathLst>
                <a:path w="188596" h="25716">
                  <a:moveTo>
                    <a:pt x="0" y="17145"/>
                  </a:moveTo>
                  <a:lnTo>
                    <a:pt x="0" y="25364"/>
                  </a:lnTo>
                  <a:lnTo>
                    <a:pt x="5892" y="25648"/>
                  </a:lnTo>
                  <a:lnTo>
                    <a:pt x="9683" y="25697"/>
                  </a:lnTo>
                  <a:lnTo>
                    <a:pt x="32331" y="25715"/>
                  </a:lnTo>
                  <a:lnTo>
                    <a:pt x="37747" y="24763"/>
                  </a:lnTo>
                  <a:lnTo>
                    <a:pt x="43262" y="23176"/>
                  </a:lnTo>
                  <a:lnTo>
                    <a:pt x="48844" y="21166"/>
                  </a:lnTo>
                  <a:lnTo>
                    <a:pt x="55423" y="19826"/>
                  </a:lnTo>
                  <a:lnTo>
                    <a:pt x="62666" y="18933"/>
                  </a:lnTo>
                  <a:lnTo>
                    <a:pt x="70352" y="18336"/>
                  </a:lnTo>
                  <a:lnTo>
                    <a:pt x="78334" y="16987"/>
                  </a:lnTo>
                  <a:lnTo>
                    <a:pt x="86513" y="15135"/>
                  </a:lnTo>
                  <a:lnTo>
                    <a:pt x="94823" y="12947"/>
                  </a:lnTo>
                  <a:lnTo>
                    <a:pt x="102267" y="11489"/>
                  </a:lnTo>
                  <a:lnTo>
                    <a:pt x="109136" y="10517"/>
                  </a:lnTo>
                  <a:lnTo>
                    <a:pt x="115620" y="9869"/>
                  </a:lnTo>
                  <a:lnTo>
                    <a:pt x="122799" y="9437"/>
                  </a:lnTo>
                  <a:lnTo>
                    <a:pt x="138398" y="8957"/>
                  </a:lnTo>
                  <a:lnTo>
                    <a:pt x="145605" y="7876"/>
                  </a:lnTo>
                  <a:lnTo>
                    <a:pt x="152316" y="6203"/>
                  </a:lnTo>
                  <a:lnTo>
                    <a:pt x="158694" y="4136"/>
                  </a:lnTo>
                  <a:lnTo>
                    <a:pt x="164851" y="2757"/>
                  </a:lnTo>
                  <a:lnTo>
                    <a:pt x="170861" y="1838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284"/>
            <p:cNvSpPr/>
            <p:nvPr/>
          </p:nvSpPr>
          <p:spPr>
            <a:xfrm>
              <a:off x="8112442" y="4637871"/>
              <a:ext cx="231411" cy="317034"/>
            </a:xfrm>
            <a:custGeom>
              <a:avLst/>
              <a:gdLst/>
              <a:ahLst/>
              <a:cxnLst/>
              <a:rect l="0" t="0" r="0" b="0"/>
              <a:pathLst>
                <a:path w="231411" h="317034">
                  <a:moveTo>
                    <a:pt x="0" y="68431"/>
                  </a:moveTo>
                  <a:lnTo>
                    <a:pt x="0" y="61050"/>
                  </a:lnTo>
                  <a:lnTo>
                    <a:pt x="952" y="60653"/>
                  </a:lnTo>
                  <a:lnTo>
                    <a:pt x="4551" y="60212"/>
                  </a:lnTo>
                  <a:lnTo>
                    <a:pt x="6844" y="59142"/>
                  </a:lnTo>
                  <a:lnTo>
                    <a:pt x="11931" y="55412"/>
                  </a:lnTo>
                  <a:lnTo>
                    <a:pt x="15575" y="54037"/>
                  </a:lnTo>
                  <a:lnTo>
                    <a:pt x="19908" y="53120"/>
                  </a:lnTo>
                  <a:lnTo>
                    <a:pt x="24701" y="52509"/>
                  </a:lnTo>
                  <a:lnTo>
                    <a:pt x="30755" y="51148"/>
                  </a:lnTo>
                  <a:lnTo>
                    <a:pt x="37649" y="49289"/>
                  </a:lnTo>
                  <a:lnTo>
                    <a:pt x="45102" y="47098"/>
                  </a:lnTo>
                  <a:lnTo>
                    <a:pt x="51975" y="44683"/>
                  </a:lnTo>
                  <a:lnTo>
                    <a:pt x="58463" y="42122"/>
                  </a:lnTo>
                  <a:lnTo>
                    <a:pt x="64692" y="39462"/>
                  </a:lnTo>
                  <a:lnTo>
                    <a:pt x="76695" y="33966"/>
                  </a:lnTo>
                  <a:lnTo>
                    <a:pt x="82563" y="31166"/>
                  </a:lnTo>
                  <a:lnTo>
                    <a:pt x="89332" y="28348"/>
                  </a:lnTo>
                  <a:lnTo>
                    <a:pt x="96702" y="25517"/>
                  </a:lnTo>
                  <a:lnTo>
                    <a:pt x="104473" y="22676"/>
                  </a:lnTo>
                  <a:lnTo>
                    <a:pt x="111559" y="19830"/>
                  </a:lnTo>
                  <a:lnTo>
                    <a:pt x="118188" y="16981"/>
                  </a:lnTo>
                  <a:lnTo>
                    <a:pt x="130633" y="11274"/>
                  </a:lnTo>
                  <a:lnTo>
                    <a:pt x="142515" y="5563"/>
                  </a:lnTo>
                  <a:lnTo>
                    <a:pt x="148349" y="3659"/>
                  </a:lnTo>
                  <a:lnTo>
                    <a:pt x="154145" y="2390"/>
                  </a:lnTo>
                  <a:lnTo>
                    <a:pt x="159913" y="1543"/>
                  </a:lnTo>
                  <a:lnTo>
                    <a:pt x="165664" y="979"/>
                  </a:lnTo>
                  <a:lnTo>
                    <a:pt x="171403" y="604"/>
                  </a:lnTo>
                  <a:lnTo>
                    <a:pt x="181906" y="185"/>
                  </a:lnTo>
                  <a:lnTo>
                    <a:pt x="189749" y="0"/>
                  </a:lnTo>
                  <a:lnTo>
                    <a:pt x="194127" y="903"/>
                  </a:lnTo>
                  <a:lnTo>
                    <a:pt x="198951" y="2457"/>
                  </a:lnTo>
                  <a:lnTo>
                    <a:pt x="204071" y="4446"/>
                  </a:lnTo>
                  <a:lnTo>
                    <a:pt x="208438" y="5772"/>
                  </a:lnTo>
                  <a:lnTo>
                    <a:pt x="212301" y="6655"/>
                  </a:lnTo>
                  <a:lnTo>
                    <a:pt x="215829" y="7245"/>
                  </a:lnTo>
                  <a:lnTo>
                    <a:pt x="222288" y="10440"/>
                  </a:lnTo>
                  <a:lnTo>
                    <a:pt x="225345" y="12625"/>
                  </a:lnTo>
                  <a:lnTo>
                    <a:pt x="227383" y="15034"/>
                  </a:lnTo>
                  <a:lnTo>
                    <a:pt x="228741" y="17594"/>
                  </a:lnTo>
                  <a:lnTo>
                    <a:pt x="229646" y="20252"/>
                  </a:lnTo>
                  <a:lnTo>
                    <a:pt x="230653" y="28286"/>
                  </a:lnTo>
                  <a:lnTo>
                    <a:pt x="230920" y="33095"/>
                  </a:lnTo>
                  <a:lnTo>
                    <a:pt x="231219" y="43519"/>
                  </a:lnTo>
                  <a:lnTo>
                    <a:pt x="231410" y="65733"/>
                  </a:lnTo>
                  <a:lnTo>
                    <a:pt x="230474" y="72348"/>
                  </a:lnTo>
                  <a:lnTo>
                    <a:pt x="228897" y="79615"/>
                  </a:lnTo>
                  <a:lnTo>
                    <a:pt x="226893" y="87316"/>
                  </a:lnTo>
                  <a:lnTo>
                    <a:pt x="224604" y="95309"/>
                  </a:lnTo>
                  <a:lnTo>
                    <a:pt x="219522" y="111810"/>
                  </a:lnTo>
                  <a:lnTo>
                    <a:pt x="185734" y="214168"/>
                  </a:lnTo>
                  <a:lnTo>
                    <a:pt x="182878" y="221787"/>
                  </a:lnTo>
                  <a:lnTo>
                    <a:pt x="180021" y="228771"/>
                  </a:lnTo>
                  <a:lnTo>
                    <a:pt x="177164" y="235332"/>
                  </a:lnTo>
                  <a:lnTo>
                    <a:pt x="174307" y="242563"/>
                  </a:lnTo>
                  <a:lnTo>
                    <a:pt x="168592" y="258218"/>
                  </a:lnTo>
                  <a:lnTo>
                    <a:pt x="166688" y="265441"/>
                  </a:lnTo>
                  <a:lnTo>
                    <a:pt x="165417" y="272161"/>
                  </a:lnTo>
                  <a:lnTo>
                    <a:pt x="164571" y="278546"/>
                  </a:lnTo>
                  <a:lnTo>
                    <a:pt x="163630" y="288181"/>
                  </a:lnTo>
                  <a:lnTo>
                    <a:pt x="163212" y="295637"/>
                  </a:lnTo>
                  <a:lnTo>
                    <a:pt x="162891" y="307905"/>
                  </a:lnTo>
                  <a:lnTo>
                    <a:pt x="162877" y="31703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285"/>
            <p:cNvSpPr/>
            <p:nvPr/>
          </p:nvSpPr>
          <p:spPr>
            <a:xfrm>
              <a:off x="8184655" y="4792027"/>
              <a:ext cx="210680" cy="25719"/>
            </a:xfrm>
            <a:custGeom>
              <a:avLst/>
              <a:gdLst/>
              <a:ahLst/>
              <a:cxnLst/>
              <a:rect l="0" t="0" r="0" b="0"/>
              <a:pathLst>
                <a:path w="210680" h="25719">
                  <a:moveTo>
                    <a:pt x="4939" y="25718"/>
                  </a:moveTo>
                  <a:lnTo>
                    <a:pt x="0" y="25718"/>
                  </a:lnTo>
                  <a:lnTo>
                    <a:pt x="95742" y="25718"/>
                  </a:lnTo>
                  <a:lnTo>
                    <a:pt x="107385" y="24765"/>
                  </a:lnTo>
                  <a:lnTo>
                    <a:pt x="119909" y="23178"/>
                  </a:lnTo>
                  <a:lnTo>
                    <a:pt x="133021" y="21167"/>
                  </a:lnTo>
                  <a:lnTo>
                    <a:pt x="145572" y="18874"/>
                  </a:lnTo>
                  <a:lnTo>
                    <a:pt x="157749" y="16393"/>
                  </a:lnTo>
                  <a:lnTo>
                    <a:pt x="169678" y="13786"/>
                  </a:lnTo>
                  <a:lnTo>
                    <a:pt x="179536" y="11096"/>
                  </a:lnTo>
                  <a:lnTo>
                    <a:pt x="188012" y="8350"/>
                  </a:lnTo>
                  <a:lnTo>
                    <a:pt x="210679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  <p:bldP spid="19463" grpId="0" animBg="1"/>
      <p:bldP spid="19465" grpId="0" animBg="1"/>
      <p:bldP spid="1946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Domain and range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The set of valid or meaningful inputs (x) is called the domain of a function.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The corresponding outputs (y) is the range.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Examine f(x)=x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What would be the domain?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What would be the range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Unless stated otherwise, the domain of a function f is the set of all real numbers that make sense for the function.   This is called the implied domain.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2400" dirty="0" smtClean="0"/>
          </a:p>
        </p:txBody>
      </p:sp>
      <p:sp>
        <p:nvSpPr>
          <p:cNvPr id="24" name="SMARTPenAnnotation475"/>
          <p:cNvSpPr/>
          <p:nvPr/>
        </p:nvSpPr>
        <p:spPr>
          <a:xfrm>
            <a:off x="6329362" y="3463290"/>
            <a:ext cx="2220279" cy="68581"/>
          </a:xfrm>
          <a:custGeom>
            <a:avLst/>
            <a:gdLst/>
            <a:ahLst/>
            <a:cxnLst/>
            <a:rect l="0" t="0" r="0" b="0"/>
            <a:pathLst>
              <a:path w="2220279" h="68581">
                <a:moveTo>
                  <a:pt x="0" y="68580"/>
                </a:moveTo>
                <a:lnTo>
                  <a:pt x="224807" y="68580"/>
                </a:lnTo>
                <a:lnTo>
                  <a:pt x="252741" y="67627"/>
                </a:lnTo>
                <a:lnTo>
                  <a:pt x="475723" y="55809"/>
                </a:lnTo>
                <a:lnTo>
                  <a:pt x="509553" y="53398"/>
                </a:lnTo>
                <a:lnTo>
                  <a:pt x="586166" y="46407"/>
                </a:lnTo>
                <a:lnTo>
                  <a:pt x="619928" y="44438"/>
                </a:lnTo>
                <a:lnTo>
                  <a:pt x="638075" y="42960"/>
                </a:lnTo>
                <a:lnTo>
                  <a:pt x="696213" y="37282"/>
                </a:lnTo>
                <a:lnTo>
                  <a:pt x="739262" y="35176"/>
                </a:lnTo>
                <a:lnTo>
                  <a:pt x="808262" y="34465"/>
                </a:lnTo>
                <a:lnTo>
                  <a:pt x="1449780" y="34290"/>
                </a:lnTo>
                <a:lnTo>
                  <a:pt x="1549539" y="31750"/>
                </a:lnTo>
                <a:lnTo>
                  <a:pt x="1666258" y="27505"/>
                </a:lnTo>
                <a:lnTo>
                  <a:pt x="1721634" y="25559"/>
                </a:lnTo>
                <a:lnTo>
                  <a:pt x="1843121" y="19089"/>
                </a:lnTo>
                <a:lnTo>
                  <a:pt x="1882155" y="17056"/>
                </a:lnTo>
                <a:lnTo>
                  <a:pt x="1955416" y="11509"/>
                </a:lnTo>
                <a:lnTo>
                  <a:pt x="2004322" y="9442"/>
                </a:lnTo>
                <a:lnTo>
                  <a:pt x="2071519" y="7877"/>
                </a:lnTo>
                <a:lnTo>
                  <a:pt x="2173708" y="817"/>
                </a:lnTo>
                <a:lnTo>
                  <a:pt x="222027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76"/>
          <p:cNvSpPr/>
          <p:nvPr/>
        </p:nvSpPr>
        <p:spPr>
          <a:xfrm>
            <a:off x="7418069" y="2786062"/>
            <a:ext cx="167741" cy="1508761"/>
          </a:xfrm>
          <a:custGeom>
            <a:avLst/>
            <a:gdLst/>
            <a:ahLst/>
            <a:cxnLst/>
            <a:rect l="0" t="0" r="0" b="0"/>
            <a:pathLst>
              <a:path w="167741" h="1508761">
                <a:moveTo>
                  <a:pt x="0" y="0"/>
                </a:moveTo>
                <a:lnTo>
                  <a:pt x="4552" y="9102"/>
                </a:lnTo>
                <a:lnTo>
                  <a:pt x="6786" y="16110"/>
                </a:lnTo>
                <a:lnTo>
                  <a:pt x="8221" y="28371"/>
                </a:lnTo>
                <a:lnTo>
                  <a:pt x="9290" y="31296"/>
                </a:lnTo>
                <a:lnTo>
                  <a:pt x="13020" y="37087"/>
                </a:lnTo>
                <a:lnTo>
                  <a:pt x="15312" y="45376"/>
                </a:lnTo>
                <a:lnTo>
                  <a:pt x="21590" y="102939"/>
                </a:lnTo>
                <a:lnTo>
                  <a:pt x="25855" y="148851"/>
                </a:lnTo>
                <a:lnTo>
                  <a:pt x="29906" y="180773"/>
                </a:lnTo>
                <a:lnTo>
                  <a:pt x="34883" y="204486"/>
                </a:lnTo>
                <a:lnTo>
                  <a:pt x="39316" y="222328"/>
                </a:lnTo>
                <a:lnTo>
                  <a:pt x="42396" y="261123"/>
                </a:lnTo>
                <a:lnTo>
                  <a:pt x="48662" y="324559"/>
                </a:lnTo>
                <a:lnTo>
                  <a:pt x="50203" y="359514"/>
                </a:lnTo>
                <a:lnTo>
                  <a:pt x="51070" y="397670"/>
                </a:lnTo>
                <a:lnTo>
                  <a:pt x="55878" y="436175"/>
                </a:lnTo>
                <a:lnTo>
                  <a:pt x="60713" y="476431"/>
                </a:lnTo>
                <a:lnTo>
                  <a:pt x="65083" y="519404"/>
                </a:lnTo>
                <a:lnTo>
                  <a:pt x="67545" y="559663"/>
                </a:lnTo>
                <a:lnTo>
                  <a:pt x="68274" y="593499"/>
                </a:lnTo>
                <a:lnTo>
                  <a:pt x="68444" y="626045"/>
                </a:lnTo>
                <a:lnTo>
                  <a:pt x="71060" y="660195"/>
                </a:lnTo>
                <a:lnTo>
                  <a:pt x="75398" y="691565"/>
                </a:lnTo>
                <a:lnTo>
                  <a:pt x="83194" y="729101"/>
                </a:lnTo>
                <a:lnTo>
                  <a:pt x="88728" y="762512"/>
                </a:lnTo>
                <a:lnTo>
                  <a:pt x="92648" y="800605"/>
                </a:lnTo>
                <a:lnTo>
                  <a:pt x="98360" y="861845"/>
                </a:lnTo>
                <a:lnTo>
                  <a:pt x="103406" y="895487"/>
                </a:lnTo>
                <a:lnTo>
                  <a:pt x="106084" y="908459"/>
                </a:lnTo>
                <a:lnTo>
                  <a:pt x="109776" y="944729"/>
                </a:lnTo>
                <a:lnTo>
                  <a:pt x="118957" y="1058690"/>
                </a:lnTo>
                <a:lnTo>
                  <a:pt x="124072" y="1105843"/>
                </a:lnTo>
                <a:lnTo>
                  <a:pt x="129388" y="1142994"/>
                </a:lnTo>
                <a:lnTo>
                  <a:pt x="134836" y="1173476"/>
                </a:lnTo>
                <a:lnTo>
                  <a:pt x="138468" y="1196655"/>
                </a:lnTo>
                <a:lnTo>
                  <a:pt x="146839" y="1262007"/>
                </a:lnTo>
                <a:lnTo>
                  <a:pt x="150987" y="1292412"/>
                </a:lnTo>
                <a:lnTo>
                  <a:pt x="154274" y="1328452"/>
                </a:lnTo>
                <a:lnTo>
                  <a:pt x="159906" y="1370245"/>
                </a:lnTo>
                <a:lnTo>
                  <a:pt x="162291" y="1408445"/>
                </a:lnTo>
                <a:lnTo>
                  <a:pt x="165244" y="1446017"/>
                </a:lnTo>
                <a:lnTo>
                  <a:pt x="167740" y="1472302"/>
                </a:lnTo>
                <a:lnTo>
                  <a:pt x="165674" y="1487159"/>
                </a:lnTo>
                <a:lnTo>
                  <a:pt x="161581" y="1496937"/>
                </a:lnTo>
                <a:lnTo>
                  <a:pt x="154306" y="15087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77"/>
          <p:cNvSpPr/>
          <p:nvPr/>
        </p:nvSpPr>
        <p:spPr>
          <a:xfrm>
            <a:off x="7023734" y="2863214"/>
            <a:ext cx="797244" cy="608159"/>
          </a:xfrm>
          <a:custGeom>
            <a:avLst/>
            <a:gdLst/>
            <a:ahLst/>
            <a:cxnLst/>
            <a:rect l="0" t="0" r="0" b="0"/>
            <a:pathLst>
              <a:path w="797244" h="608159">
                <a:moveTo>
                  <a:pt x="0" y="0"/>
                </a:moveTo>
                <a:lnTo>
                  <a:pt x="6845" y="12736"/>
                </a:lnTo>
                <a:lnTo>
                  <a:pt x="11932" y="19313"/>
                </a:lnTo>
                <a:lnTo>
                  <a:pt x="14623" y="21448"/>
                </a:lnTo>
                <a:lnTo>
                  <a:pt x="17368" y="22872"/>
                </a:lnTo>
                <a:lnTo>
                  <a:pt x="20152" y="23820"/>
                </a:lnTo>
                <a:lnTo>
                  <a:pt x="22008" y="25405"/>
                </a:lnTo>
                <a:lnTo>
                  <a:pt x="23244" y="27415"/>
                </a:lnTo>
                <a:lnTo>
                  <a:pt x="30065" y="42413"/>
                </a:lnTo>
                <a:lnTo>
                  <a:pt x="37176" y="57903"/>
                </a:lnTo>
                <a:lnTo>
                  <a:pt x="42130" y="71979"/>
                </a:lnTo>
                <a:lnTo>
                  <a:pt x="51113" y="85039"/>
                </a:lnTo>
                <a:lnTo>
                  <a:pt x="63675" y="101931"/>
                </a:lnTo>
                <a:lnTo>
                  <a:pt x="71163" y="117058"/>
                </a:lnTo>
                <a:lnTo>
                  <a:pt x="73159" y="123759"/>
                </a:lnTo>
                <a:lnTo>
                  <a:pt x="76396" y="129178"/>
                </a:lnTo>
                <a:lnTo>
                  <a:pt x="92737" y="147261"/>
                </a:lnTo>
                <a:lnTo>
                  <a:pt x="105419" y="164344"/>
                </a:lnTo>
                <a:lnTo>
                  <a:pt x="108767" y="170832"/>
                </a:lnTo>
                <a:lnTo>
                  <a:pt x="113190" y="182380"/>
                </a:lnTo>
                <a:lnTo>
                  <a:pt x="120533" y="197866"/>
                </a:lnTo>
                <a:lnTo>
                  <a:pt x="131548" y="220166"/>
                </a:lnTo>
                <a:lnTo>
                  <a:pt x="134371" y="223930"/>
                </a:lnTo>
                <a:lnTo>
                  <a:pt x="137206" y="226440"/>
                </a:lnTo>
                <a:lnTo>
                  <a:pt x="140048" y="228112"/>
                </a:lnTo>
                <a:lnTo>
                  <a:pt x="141944" y="231133"/>
                </a:lnTo>
                <a:lnTo>
                  <a:pt x="145563" y="243532"/>
                </a:lnTo>
                <a:lnTo>
                  <a:pt x="157517" y="264292"/>
                </a:lnTo>
                <a:lnTo>
                  <a:pt x="168663" y="279184"/>
                </a:lnTo>
                <a:lnTo>
                  <a:pt x="182890" y="294211"/>
                </a:lnTo>
                <a:lnTo>
                  <a:pt x="184791" y="297106"/>
                </a:lnTo>
                <a:lnTo>
                  <a:pt x="188421" y="305731"/>
                </a:lnTo>
                <a:lnTo>
                  <a:pt x="205976" y="332597"/>
                </a:lnTo>
                <a:lnTo>
                  <a:pt x="222356" y="354196"/>
                </a:lnTo>
                <a:lnTo>
                  <a:pt x="234715" y="369511"/>
                </a:lnTo>
                <a:lnTo>
                  <a:pt x="245860" y="382553"/>
                </a:lnTo>
                <a:lnTo>
                  <a:pt x="246774" y="384575"/>
                </a:lnTo>
                <a:lnTo>
                  <a:pt x="247790" y="389363"/>
                </a:lnTo>
                <a:lnTo>
                  <a:pt x="255861" y="402285"/>
                </a:lnTo>
                <a:lnTo>
                  <a:pt x="267069" y="417871"/>
                </a:lnTo>
                <a:lnTo>
                  <a:pt x="278734" y="432953"/>
                </a:lnTo>
                <a:lnTo>
                  <a:pt x="288222" y="448111"/>
                </a:lnTo>
                <a:lnTo>
                  <a:pt x="302845" y="465329"/>
                </a:lnTo>
                <a:lnTo>
                  <a:pt x="320392" y="483260"/>
                </a:lnTo>
                <a:lnTo>
                  <a:pt x="323133" y="485051"/>
                </a:lnTo>
                <a:lnTo>
                  <a:pt x="328717" y="487041"/>
                </a:lnTo>
                <a:lnTo>
                  <a:pt x="330587" y="488524"/>
                </a:lnTo>
                <a:lnTo>
                  <a:pt x="331834" y="490465"/>
                </a:lnTo>
                <a:lnTo>
                  <a:pt x="338386" y="504976"/>
                </a:lnTo>
                <a:lnTo>
                  <a:pt x="340843" y="508101"/>
                </a:lnTo>
                <a:lnTo>
                  <a:pt x="343434" y="510184"/>
                </a:lnTo>
                <a:lnTo>
                  <a:pt x="346114" y="511573"/>
                </a:lnTo>
                <a:lnTo>
                  <a:pt x="359251" y="523276"/>
                </a:lnTo>
                <a:lnTo>
                  <a:pt x="373980" y="538320"/>
                </a:lnTo>
                <a:lnTo>
                  <a:pt x="383224" y="551192"/>
                </a:lnTo>
                <a:lnTo>
                  <a:pt x="385975" y="553199"/>
                </a:lnTo>
                <a:lnTo>
                  <a:pt x="388763" y="554537"/>
                </a:lnTo>
                <a:lnTo>
                  <a:pt x="390620" y="556381"/>
                </a:lnTo>
                <a:lnTo>
                  <a:pt x="391859" y="558564"/>
                </a:lnTo>
                <a:lnTo>
                  <a:pt x="392684" y="560971"/>
                </a:lnTo>
                <a:lnTo>
                  <a:pt x="394187" y="562576"/>
                </a:lnTo>
                <a:lnTo>
                  <a:pt x="396142" y="563646"/>
                </a:lnTo>
                <a:lnTo>
                  <a:pt x="398397" y="564359"/>
                </a:lnTo>
                <a:lnTo>
                  <a:pt x="403443" y="567692"/>
                </a:lnTo>
                <a:lnTo>
                  <a:pt x="409893" y="573041"/>
                </a:lnTo>
                <a:lnTo>
                  <a:pt x="413315" y="573773"/>
                </a:lnTo>
                <a:lnTo>
                  <a:pt x="415561" y="573968"/>
                </a:lnTo>
                <a:lnTo>
                  <a:pt x="417058" y="575050"/>
                </a:lnTo>
                <a:lnTo>
                  <a:pt x="418056" y="576725"/>
                </a:lnTo>
                <a:lnTo>
                  <a:pt x="418723" y="578794"/>
                </a:lnTo>
                <a:lnTo>
                  <a:pt x="420118" y="580172"/>
                </a:lnTo>
                <a:lnTo>
                  <a:pt x="422002" y="581092"/>
                </a:lnTo>
                <a:lnTo>
                  <a:pt x="426634" y="582113"/>
                </a:lnTo>
                <a:lnTo>
                  <a:pt x="431868" y="582567"/>
                </a:lnTo>
                <a:lnTo>
                  <a:pt x="449833" y="589703"/>
                </a:lnTo>
                <a:lnTo>
                  <a:pt x="465178" y="597531"/>
                </a:lnTo>
                <a:lnTo>
                  <a:pt x="472811" y="603072"/>
                </a:lnTo>
                <a:lnTo>
                  <a:pt x="484458" y="606170"/>
                </a:lnTo>
                <a:lnTo>
                  <a:pt x="506118" y="608158"/>
                </a:lnTo>
                <a:lnTo>
                  <a:pt x="509815" y="607369"/>
                </a:lnTo>
                <a:lnTo>
                  <a:pt x="520521" y="602660"/>
                </a:lnTo>
                <a:lnTo>
                  <a:pt x="541669" y="600416"/>
                </a:lnTo>
                <a:lnTo>
                  <a:pt x="551126" y="600176"/>
                </a:lnTo>
                <a:lnTo>
                  <a:pt x="554107" y="599190"/>
                </a:lnTo>
                <a:lnTo>
                  <a:pt x="562854" y="594204"/>
                </a:lnTo>
                <a:lnTo>
                  <a:pt x="571479" y="591351"/>
                </a:lnTo>
                <a:lnTo>
                  <a:pt x="580066" y="585849"/>
                </a:lnTo>
                <a:lnTo>
                  <a:pt x="588643" y="582843"/>
                </a:lnTo>
                <a:lnTo>
                  <a:pt x="597217" y="576343"/>
                </a:lnTo>
                <a:lnTo>
                  <a:pt x="616057" y="558262"/>
                </a:lnTo>
                <a:lnTo>
                  <a:pt x="622909" y="551491"/>
                </a:lnTo>
                <a:lnTo>
                  <a:pt x="633972" y="533611"/>
                </a:lnTo>
                <a:lnTo>
                  <a:pt x="646573" y="515926"/>
                </a:lnTo>
                <a:lnTo>
                  <a:pt x="660631" y="498202"/>
                </a:lnTo>
                <a:lnTo>
                  <a:pt x="667629" y="482726"/>
                </a:lnTo>
                <a:lnTo>
                  <a:pt x="670829" y="473265"/>
                </a:lnTo>
                <a:lnTo>
                  <a:pt x="674867" y="463148"/>
                </a:lnTo>
                <a:lnTo>
                  <a:pt x="679464" y="452593"/>
                </a:lnTo>
                <a:lnTo>
                  <a:pt x="684434" y="441746"/>
                </a:lnTo>
                <a:lnTo>
                  <a:pt x="692496" y="427154"/>
                </a:lnTo>
                <a:lnTo>
                  <a:pt x="700206" y="413684"/>
                </a:lnTo>
                <a:lnTo>
                  <a:pt x="704929" y="403425"/>
                </a:lnTo>
                <a:lnTo>
                  <a:pt x="709983" y="391822"/>
                </a:lnTo>
                <a:lnTo>
                  <a:pt x="720679" y="368771"/>
                </a:lnTo>
                <a:lnTo>
                  <a:pt x="726198" y="357290"/>
                </a:lnTo>
                <a:lnTo>
                  <a:pt x="732330" y="341994"/>
                </a:lnTo>
                <a:lnTo>
                  <a:pt x="736960" y="327257"/>
                </a:lnTo>
                <a:lnTo>
                  <a:pt x="745369" y="301658"/>
                </a:lnTo>
                <a:lnTo>
                  <a:pt x="748372" y="289688"/>
                </a:lnTo>
                <a:lnTo>
                  <a:pt x="750375" y="278851"/>
                </a:lnTo>
                <a:lnTo>
                  <a:pt x="752600" y="261094"/>
                </a:lnTo>
                <a:lnTo>
                  <a:pt x="754805" y="242885"/>
                </a:lnTo>
                <a:lnTo>
                  <a:pt x="760116" y="217487"/>
                </a:lnTo>
                <a:lnTo>
                  <a:pt x="761693" y="206834"/>
                </a:lnTo>
                <a:lnTo>
                  <a:pt x="764970" y="193135"/>
                </a:lnTo>
                <a:lnTo>
                  <a:pt x="781331" y="129509"/>
                </a:lnTo>
                <a:lnTo>
                  <a:pt x="789537" y="94073"/>
                </a:lnTo>
                <a:lnTo>
                  <a:pt x="792105" y="80813"/>
                </a:lnTo>
                <a:lnTo>
                  <a:pt x="793818" y="70068"/>
                </a:lnTo>
                <a:lnTo>
                  <a:pt x="797243" y="342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78"/>
          <p:cNvSpPr/>
          <p:nvPr/>
        </p:nvSpPr>
        <p:spPr>
          <a:xfrm>
            <a:off x="7718107" y="2778335"/>
            <a:ext cx="154306" cy="187751"/>
          </a:xfrm>
          <a:custGeom>
            <a:avLst/>
            <a:gdLst/>
            <a:ahLst/>
            <a:cxnLst/>
            <a:rect l="0" t="0" r="0" b="0"/>
            <a:pathLst>
              <a:path w="154306" h="187751">
                <a:moveTo>
                  <a:pt x="0" y="162032"/>
                </a:moveTo>
                <a:lnTo>
                  <a:pt x="4551" y="152931"/>
                </a:lnTo>
                <a:lnTo>
                  <a:pt x="7797" y="148344"/>
                </a:lnTo>
                <a:lnTo>
                  <a:pt x="11865" y="143382"/>
                </a:lnTo>
                <a:lnTo>
                  <a:pt x="16482" y="138169"/>
                </a:lnTo>
                <a:lnTo>
                  <a:pt x="20513" y="132788"/>
                </a:lnTo>
                <a:lnTo>
                  <a:pt x="24153" y="127296"/>
                </a:lnTo>
                <a:lnTo>
                  <a:pt x="27532" y="121730"/>
                </a:lnTo>
                <a:lnTo>
                  <a:pt x="30737" y="117066"/>
                </a:lnTo>
                <a:lnTo>
                  <a:pt x="33826" y="113005"/>
                </a:lnTo>
                <a:lnTo>
                  <a:pt x="36839" y="109345"/>
                </a:lnTo>
                <a:lnTo>
                  <a:pt x="40751" y="104047"/>
                </a:lnTo>
                <a:lnTo>
                  <a:pt x="56313" y="81986"/>
                </a:lnTo>
                <a:lnTo>
                  <a:pt x="70748" y="62321"/>
                </a:lnTo>
                <a:lnTo>
                  <a:pt x="76693" y="52696"/>
                </a:lnTo>
                <a:lnTo>
                  <a:pt x="81609" y="43421"/>
                </a:lnTo>
                <a:lnTo>
                  <a:pt x="85839" y="34381"/>
                </a:lnTo>
                <a:lnTo>
                  <a:pt x="89610" y="28354"/>
                </a:lnTo>
                <a:lnTo>
                  <a:pt x="93078" y="24336"/>
                </a:lnTo>
                <a:lnTo>
                  <a:pt x="96343" y="21657"/>
                </a:lnTo>
                <a:lnTo>
                  <a:pt x="99470" y="17966"/>
                </a:lnTo>
                <a:lnTo>
                  <a:pt x="102509" y="13601"/>
                </a:lnTo>
                <a:lnTo>
                  <a:pt x="105487" y="8785"/>
                </a:lnTo>
                <a:lnTo>
                  <a:pt x="108425" y="5575"/>
                </a:lnTo>
                <a:lnTo>
                  <a:pt x="111336" y="3435"/>
                </a:lnTo>
                <a:lnTo>
                  <a:pt x="114228" y="2008"/>
                </a:lnTo>
                <a:lnTo>
                  <a:pt x="117110" y="1057"/>
                </a:lnTo>
                <a:lnTo>
                  <a:pt x="119984" y="423"/>
                </a:lnTo>
                <a:lnTo>
                  <a:pt x="122851" y="0"/>
                </a:lnTo>
                <a:lnTo>
                  <a:pt x="124763" y="671"/>
                </a:lnTo>
                <a:lnTo>
                  <a:pt x="126039" y="2071"/>
                </a:lnTo>
                <a:lnTo>
                  <a:pt x="126888" y="3956"/>
                </a:lnTo>
                <a:lnTo>
                  <a:pt x="127454" y="7118"/>
                </a:lnTo>
                <a:lnTo>
                  <a:pt x="127832" y="11131"/>
                </a:lnTo>
                <a:lnTo>
                  <a:pt x="128252" y="19718"/>
                </a:lnTo>
                <a:lnTo>
                  <a:pt x="128438" y="26709"/>
                </a:lnTo>
                <a:lnTo>
                  <a:pt x="127535" y="30859"/>
                </a:lnTo>
                <a:lnTo>
                  <a:pt x="125981" y="35531"/>
                </a:lnTo>
                <a:lnTo>
                  <a:pt x="123993" y="40550"/>
                </a:lnTo>
                <a:lnTo>
                  <a:pt x="122667" y="47707"/>
                </a:lnTo>
                <a:lnTo>
                  <a:pt x="121783" y="56288"/>
                </a:lnTo>
                <a:lnTo>
                  <a:pt x="121194" y="65818"/>
                </a:lnTo>
                <a:lnTo>
                  <a:pt x="120540" y="81488"/>
                </a:lnTo>
                <a:lnTo>
                  <a:pt x="120119" y="102519"/>
                </a:lnTo>
                <a:lnTo>
                  <a:pt x="121989" y="109022"/>
                </a:lnTo>
                <a:lnTo>
                  <a:pt x="125141" y="117167"/>
                </a:lnTo>
                <a:lnTo>
                  <a:pt x="129148" y="126407"/>
                </a:lnTo>
                <a:lnTo>
                  <a:pt x="132771" y="133520"/>
                </a:lnTo>
                <a:lnTo>
                  <a:pt x="136139" y="139214"/>
                </a:lnTo>
                <a:lnTo>
                  <a:pt x="139337" y="143962"/>
                </a:lnTo>
                <a:lnTo>
                  <a:pt x="141469" y="148081"/>
                </a:lnTo>
                <a:lnTo>
                  <a:pt x="142890" y="151779"/>
                </a:lnTo>
                <a:lnTo>
                  <a:pt x="143837" y="155196"/>
                </a:lnTo>
                <a:lnTo>
                  <a:pt x="145422" y="159380"/>
                </a:lnTo>
                <a:lnTo>
                  <a:pt x="147431" y="164074"/>
                </a:lnTo>
                <a:lnTo>
                  <a:pt x="152947" y="176194"/>
                </a:lnTo>
                <a:lnTo>
                  <a:pt x="153701" y="180391"/>
                </a:lnTo>
                <a:lnTo>
                  <a:pt x="154305" y="187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79"/>
          <p:cNvSpPr/>
          <p:nvPr/>
        </p:nvSpPr>
        <p:spPr>
          <a:xfrm>
            <a:off x="6978622" y="2854729"/>
            <a:ext cx="259426" cy="128563"/>
          </a:xfrm>
          <a:custGeom>
            <a:avLst/>
            <a:gdLst/>
            <a:ahLst/>
            <a:cxnLst/>
            <a:rect l="0" t="0" r="0" b="0"/>
            <a:pathLst>
              <a:path w="259426" h="128563">
                <a:moveTo>
                  <a:pt x="36540" y="42776"/>
                </a:moveTo>
                <a:lnTo>
                  <a:pt x="36540" y="78527"/>
                </a:lnTo>
                <a:lnTo>
                  <a:pt x="35588" y="84708"/>
                </a:lnTo>
                <a:lnTo>
                  <a:pt x="34001" y="92638"/>
                </a:lnTo>
                <a:lnTo>
                  <a:pt x="31989" y="101734"/>
                </a:lnTo>
                <a:lnTo>
                  <a:pt x="30649" y="109704"/>
                </a:lnTo>
                <a:lnTo>
                  <a:pt x="29755" y="116922"/>
                </a:lnTo>
                <a:lnTo>
                  <a:pt x="29159" y="123639"/>
                </a:lnTo>
                <a:lnTo>
                  <a:pt x="27810" y="127164"/>
                </a:lnTo>
                <a:lnTo>
                  <a:pt x="25957" y="128562"/>
                </a:lnTo>
                <a:lnTo>
                  <a:pt x="16140" y="128513"/>
                </a:lnTo>
                <a:lnTo>
                  <a:pt x="14368" y="127556"/>
                </a:lnTo>
                <a:lnTo>
                  <a:pt x="13186" y="125966"/>
                </a:lnTo>
                <a:lnTo>
                  <a:pt x="12399" y="123953"/>
                </a:lnTo>
                <a:lnTo>
                  <a:pt x="9968" y="119754"/>
                </a:lnTo>
                <a:lnTo>
                  <a:pt x="2189" y="107468"/>
                </a:lnTo>
                <a:lnTo>
                  <a:pt x="303" y="97334"/>
                </a:lnTo>
                <a:lnTo>
                  <a:pt x="0" y="84863"/>
                </a:lnTo>
                <a:lnTo>
                  <a:pt x="750" y="70834"/>
                </a:lnTo>
                <a:lnTo>
                  <a:pt x="2203" y="57671"/>
                </a:lnTo>
                <a:lnTo>
                  <a:pt x="4123" y="45086"/>
                </a:lnTo>
                <a:lnTo>
                  <a:pt x="6357" y="32886"/>
                </a:lnTo>
                <a:lnTo>
                  <a:pt x="9750" y="23800"/>
                </a:lnTo>
                <a:lnTo>
                  <a:pt x="13918" y="16790"/>
                </a:lnTo>
                <a:lnTo>
                  <a:pt x="18601" y="11164"/>
                </a:lnTo>
                <a:lnTo>
                  <a:pt x="22676" y="7414"/>
                </a:lnTo>
                <a:lnTo>
                  <a:pt x="26344" y="4914"/>
                </a:lnTo>
                <a:lnTo>
                  <a:pt x="32961" y="2135"/>
                </a:lnTo>
                <a:lnTo>
                  <a:pt x="39077" y="901"/>
                </a:lnTo>
                <a:lnTo>
                  <a:pt x="42994" y="572"/>
                </a:lnTo>
                <a:lnTo>
                  <a:pt x="47510" y="352"/>
                </a:lnTo>
                <a:lnTo>
                  <a:pt x="57608" y="108"/>
                </a:lnTo>
                <a:lnTo>
                  <a:pt x="68447" y="0"/>
                </a:lnTo>
                <a:lnTo>
                  <a:pt x="76861" y="1876"/>
                </a:lnTo>
                <a:lnTo>
                  <a:pt x="87233" y="5031"/>
                </a:lnTo>
                <a:lnTo>
                  <a:pt x="98911" y="9040"/>
                </a:lnTo>
                <a:lnTo>
                  <a:pt x="111458" y="12666"/>
                </a:lnTo>
                <a:lnTo>
                  <a:pt x="124585" y="16035"/>
                </a:lnTo>
                <a:lnTo>
                  <a:pt x="138100" y="19233"/>
                </a:lnTo>
                <a:lnTo>
                  <a:pt x="148061" y="21366"/>
                </a:lnTo>
                <a:lnTo>
                  <a:pt x="155655" y="22787"/>
                </a:lnTo>
                <a:lnTo>
                  <a:pt x="161670" y="23735"/>
                </a:lnTo>
                <a:lnTo>
                  <a:pt x="169489" y="25320"/>
                </a:lnTo>
                <a:lnTo>
                  <a:pt x="188339" y="29620"/>
                </a:lnTo>
                <a:lnTo>
                  <a:pt x="196795" y="31147"/>
                </a:lnTo>
                <a:lnTo>
                  <a:pt x="204336" y="32166"/>
                </a:lnTo>
                <a:lnTo>
                  <a:pt x="211269" y="32845"/>
                </a:lnTo>
                <a:lnTo>
                  <a:pt x="219702" y="34250"/>
                </a:lnTo>
                <a:lnTo>
                  <a:pt x="229132" y="36140"/>
                </a:lnTo>
                <a:lnTo>
                  <a:pt x="259425" y="427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Formal definition of a function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function is a relation in which each element in the domain corresponds to one element in the range.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vertical line test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If every possible vertical line intersects a graph at no more than one point, then the graph represents a function.</a:t>
            </a:r>
          </a:p>
          <a:p>
            <a:pPr eaLnBrk="1" hangingPunct="1"/>
            <a:r>
              <a:rPr lang="en-US" smtClean="0"/>
              <a:t>Do these pass?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218406" y="3810000"/>
            <a:ext cx="6707188" cy="2143125"/>
            <a:chOff x="288" y="2448"/>
            <a:chExt cx="4225" cy="1350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288" y="2448"/>
              <a:ext cx="2690" cy="1302"/>
              <a:chOff x="288" y="2448"/>
              <a:chExt cx="2690" cy="1302"/>
            </a:xfrm>
          </p:grpSpPr>
          <p:graphicFrame>
            <p:nvGraphicFramePr>
              <p:cNvPr id="1027" name="Object 4"/>
              <p:cNvGraphicFramePr>
                <a:graphicFrameLocks noChangeAspect="1"/>
              </p:cNvGraphicFramePr>
              <p:nvPr/>
            </p:nvGraphicFramePr>
            <p:xfrm>
              <a:off x="288" y="2496"/>
              <a:ext cx="1250" cy="1254"/>
            </p:xfrm>
            <a:graphic>
              <a:graphicData uri="http://schemas.openxmlformats.org/presentationml/2006/ole">
                <p:oleObj spid="_x0000_s1027" name="PBrush" r:id="rId4" imgW="2971429" imgH="2980952" progId="PBrush">
                  <p:embed/>
                </p:oleObj>
              </a:graphicData>
            </a:graphic>
          </p:graphicFrame>
          <p:graphicFrame>
            <p:nvGraphicFramePr>
              <p:cNvPr id="1028" name="Object 5"/>
              <p:cNvGraphicFramePr>
                <a:graphicFrameLocks noChangeAspect="1"/>
              </p:cNvGraphicFramePr>
              <p:nvPr/>
            </p:nvGraphicFramePr>
            <p:xfrm>
              <a:off x="1776" y="2448"/>
              <a:ext cx="1202" cy="1206"/>
            </p:xfrm>
            <a:graphic>
              <a:graphicData uri="http://schemas.openxmlformats.org/presentationml/2006/ole">
                <p:oleObj spid="_x0000_s1028" name="PBrush" r:id="rId5" imgW="2971429" imgH="2980952" progId="PBrush">
                  <p:embed/>
                </p:oleObj>
              </a:graphicData>
            </a:graphic>
          </p:graphicFrame>
        </p:grpSp>
        <p:graphicFrame>
          <p:nvGraphicFramePr>
            <p:cNvPr id="1026" name="Object 6"/>
            <p:cNvGraphicFramePr>
              <a:graphicFrameLocks noChangeAspect="1"/>
            </p:cNvGraphicFramePr>
            <p:nvPr/>
          </p:nvGraphicFramePr>
          <p:xfrm>
            <a:off x="3168" y="2448"/>
            <a:ext cx="1345" cy="1350"/>
          </p:xfrm>
          <a:graphic>
            <a:graphicData uri="http://schemas.openxmlformats.org/presentationml/2006/ole">
              <p:oleObj spid="_x0000_s1026" name="PBrush" r:id="rId6" imgW="2971429" imgH="2980952" progId="PBrush">
                <p:embed/>
              </p:oleObj>
            </a:graphicData>
          </a:graphic>
        </p:graphicFrame>
      </p:grpSp>
      <p:sp>
        <p:nvSpPr>
          <p:cNvPr id="14" name="SMARTPenAnnotation236"/>
          <p:cNvSpPr/>
          <p:nvPr/>
        </p:nvSpPr>
        <p:spPr>
          <a:xfrm>
            <a:off x="2051685" y="5314950"/>
            <a:ext cx="42863" cy="428626"/>
          </a:xfrm>
          <a:custGeom>
            <a:avLst/>
            <a:gdLst/>
            <a:ahLst/>
            <a:cxnLst/>
            <a:rect l="0" t="0" r="0" b="0"/>
            <a:pathLst>
              <a:path w="42863" h="428626">
                <a:moveTo>
                  <a:pt x="8572" y="0"/>
                </a:moveTo>
                <a:lnTo>
                  <a:pt x="4021" y="0"/>
                </a:lnTo>
                <a:lnTo>
                  <a:pt x="2680" y="953"/>
                </a:lnTo>
                <a:lnTo>
                  <a:pt x="1787" y="2540"/>
                </a:lnTo>
                <a:lnTo>
                  <a:pt x="352" y="7381"/>
                </a:lnTo>
                <a:lnTo>
                  <a:pt x="31" y="20399"/>
                </a:lnTo>
                <a:lnTo>
                  <a:pt x="0" y="96036"/>
                </a:lnTo>
                <a:lnTo>
                  <a:pt x="952" y="103076"/>
                </a:lnTo>
                <a:lnTo>
                  <a:pt x="2540" y="109675"/>
                </a:lnTo>
                <a:lnTo>
                  <a:pt x="4550" y="115979"/>
                </a:lnTo>
                <a:lnTo>
                  <a:pt x="5891" y="123039"/>
                </a:lnTo>
                <a:lnTo>
                  <a:pt x="6785" y="130604"/>
                </a:lnTo>
                <a:lnTo>
                  <a:pt x="7380" y="138504"/>
                </a:lnTo>
                <a:lnTo>
                  <a:pt x="6825" y="146629"/>
                </a:lnTo>
                <a:lnTo>
                  <a:pt x="5502" y="154902"/>
                </a:lnTo>
                <a:lnTo>
                  <a:pt x="3668" y="163276"/>
                </a:lnTo>
                <a:lnTo>
                  <a:pt x="3398" y="171715"/>
                </a:lnTo>
                <a:lnTo>
                  <a:pt x="4170" y="180199"/>
                </a:lnTo>
                <a:lnTo>
                  <a:pt x="5637" y="188713"/>
                </a:lnTo>
                <a:lnTo>
                  <a:pt x="6616" y="197246"/>
                </a:lnTo>
                <a:lnTo>
                  <a:pt x="7268" y="205792"/>
                </a:lnTo>
                <a:lnTo>
                  <a:pt x="7702" y="214347"/>
                </a:lnTo>
                <a:lnTo>
                  <a:pt x="8945" y="222908"/>
                </a:lnTo>
                <a:lnTo>
                  <a:pt x="10725" y="231473"/>
                </a:lnTo>
                <a:lnTo>
                  <a:pt x="12865" y="240040"/>
                </a:lnTo>
                <a:lnTo>
                  <a:pt x="14291" y="248610"/>
                </a:lnTo>
                <a:lnTo>
                  <a:pt x="15243" y="257179"/>
                </a:lnTo>
                <a:lnTo>
                  <a:pt x="15876" y="265750"/>
                </a:lnTo>
                <a:lnTo>
                  <a:pt x="16299" y="274322"/>
                </a:lnTo>
                <a:lnTo>
                  <a:pt x="16769" y="291466"/>
                </a:lnTo>
                <a:lnTo>
                  <a:pt x="17847" y="300038"/>
                </a:lnTo>
                <a:lnTo>
                  <a:pt x="19518" y="308610"/>
                </a:lnTo>
                <a:lnTo>
                  <a:pt x="21584" y="317182"/>
                </a:lnTo>
                <a:lnTo>
                  <a:pt x="22962" y="325754"/>
                </a:lnTo>
                <a:lnTo>
                  <a:pt x="23880" y="334327"/>
                </a:lnTo>
                <a:lnTo>
                  <a:pt x="24492" y="342900"/>
                </a:lnTo>
                <a:lnTo>
                  <a:pt x="24900" y="350520"/>
                </a:lnTo>
                <a:lnTo>
                  <a:pt x="25354" y="364067"/>
                </a:lnTo>
                <a:lnTo>
                  <a:pt x="26428" y="370346"/>
                </a:lnTo>
                <a:lnTo>
                  <a:pt x="28096" y="376437"/>
                </a:lnTo>
                <a:lnTo>
                  <a:pt x="30160" y="382403"/>
                </a:lnTo>
                <a:lnTo>
                  <a:pt x="31537" y="388285"/>
                </a:lnTo>
                <a:lnTo>
                  <a:pt x="32454" y="394112"/>
                </a:lnTo>
                <a:lnTo>
                  <a:pt x="33474" y="404713"/>
                </a:lnTo>
                <a:lnTo>
                  <a:pt x="34048" y="416037"/>
                </a:lnTo>
                <a:lnTo>
                  <a:pt x="34182" y="422395"/>
                </a:lnTo>
                <a:lnTo>
                  <a:pt x="35170" y="424472"/>
                </a:lnTo>
                <a:lnTo>
                  <a:pt x="36782" y="425856"/>
                </a:lnTo>
                <a:lnTo>
                  <a:pt x="42862" y="4286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7"/>
          <p:cNvSpPr/>
          <p:nvPr/>
        </p:nvSpPr>
        <p:spPr>
          <a:xfrm>
            <a:off x="2025967" y="5289264"/>
            <a:ext cx="218915" cy="204472"/>
          </a:xfrm>
          <a:custGeom>
            <a:avLst/>
            <a:gdLst/>
            <a:ahLst/>
            <a:cxnLst/>
            <a:rect l="0" t="0" r="0" b="0"/>
            <a:pathLst>
              <a:path w="218915" h="204472">
                <a:moveTo>
                  <a:pt x="0" y="17113"/>
                </a:moveTo>
                <a:lnTo>
                  <a:pt x="7381" y="9732"/>
                </a:lnTo>
                <a:lnTo>
                  <a:pt x="13123" y="9070"/>
                </a:lnTo>
                <a:lnTo>
                  <a:pt x="17321" y="8894"/>
                </a:lnTo>
                <a:lnTo>
                  <a:pt x="22025" y="7824"/>
                </a:lnTo>
                <a:lnTo>
                  <a:pt x="27066" y="6158"/>
                </a:lnTo>
                <a:lnTo>
                  <a:pt x="32331" y="4094"/>
                </a:lnTo>
                <a:lnTo>
                  <a:pt x="37747" y="2719"/>
                </a:lnTo>
                <a:lnTo>
                  <a:pt x="43262" y="1802"/>
                </a:lnTo>
                <a:lnTo>
                  <a:pt x="48844" y="1191"/>
                </a:lnTo>
                <a:lnTo>
                  <a:pt x="54470" y="783"/>
                </a:lnTo>
                <a:lnTo>
                  <a:pt x="60126" y="512"/>
                </a:lnTo>
                <a:lnTo>
                  <a:pt x="72443" y="210"/>
                </a:lnTo>
                <a:lnTo>
                  <a:pt x="107400" y="0"/>
                </a:lnTo>
                <a:lnTo>
                  <a:pt x="114463" y="942"/>
                </a:lnTo>
                <a:lnTo>
                  <a:pt x="122029" y="2523"/>
                </a:lnTo>
                <a:lnTo>
                  <a:pt x="129930" y="4529"/>
                </a:lnTo>
                <a:lnTo>
                  <a:pt x="137102" y="5866"/>
                </a:lnTo>
                <a:lnTo>
                  <a:pt x="143789" y="6758"/>
                </a:lnTo>
                <a:lnTo>
                  <a:pt x="150152" y="7352"/>
                </a:lnTo>
                <a:lnTo>
                  <a:pt x="156299" y="8701"/>
                </a:lnTo>
                <a:lnTo>
                  <a:pt x="162302" y="10552"/>
                </a:lnTo>
                <a:lnTo>
                  <a:pt x="168209" y="12739"/>
                </a:lnTo>
                <a:lnTo>
                  <a:pt x="173099" y="15149"/>
                </a:lnTo>
                <a:lnTo>
                  <a:pt x="177312" y="17709"/>
                </a:lnTo>
                <a:lnTo>
                  <a:pt x="181073" y="20368"/>
                </a:lnTo>
                <a:lnTo>
                  <a:pt x="187792" y="25863"/>
                </a:lnTo>
                <a:lnTo>
                  <a:pt x="193953" y="31479"/>
                </a:lnTo>
                <a:lnTo>
                  <a:pt x="202777" y="39996"/>
                </a:lnTo>
                <a:lnTo>
                  <a:pt x="208550" y="45699"/>
                </a:lnTo>
                <a:lnTo>
                  <a:pt x="210471" y="49505"/>
                </a:lnTo>
                <a:lnTo>
                  <a:pt x="211752" y="53948"/>
                </a:lnTo>
                <a:lnTo>
                  <a:pt x="212605" y="58814"/>
                </a:lnTo>
                <a:lnTo>
                  <a:pt x="214127" y="63012"/>
                </a:lnTo>
                <a:lnTo>
                  <a:pt x="216094" y="66762"/>
                </a:lnTo>
                <a:lnTo>
                  <a:pt x="218358" y="70215"/>
                </a:lnTo>
                <a:lnTo>
                  <a:pt x="218914" y="74422"/>
                </a:lnTo>
                <a:lnTo>
                  <a:pt x="218333" y="79131"/>
                </a:lnTo>
                <a:lnTo>
                  <a:pt x="216993" y="84176"/>
                </a:lnTo>
                <a:lnTo>
                  <a:pt x="215147" y="89445"/>
                </a:lnTo>
                <a:lnTo>
                  <a:pt x="212963" y="94862"/>
                </a:lnTo>
                <a:lnTo>
                  <a:pt x="210556" y="100378"/>
                </a:lnTo>
                <a:lnTo>
                  <a:pt x="205340" y="111588"/>
                </a:lnTo>
                <a:lnTo>
                  <a:pt x="202616" y="117243"/>
                </a:lnTo>
                <a:lnTo>
                  <a:pt x="199847" y="121966"/>
                </a:lnTo>
                <a:lnTo>
                  <a:pt x="197049" y="126068"/>
                </a:lnTo>
                <a:lnTo>
                  <a:pt x="194231" y="129755"/>
                </a:lnTo>
                <a:lnTo>
                  <a:pt x="190447" y="134118"/>
                </a:lnTo>
                <a:lnTo>
                  <a:pt x="186020" y="138931"/>
                </a:lnTo>
                <a:lnTo>
                  <a:pt x="176021" y="149359"/>
                </a:lnTo>
                <a:lnTo>
                  <a:pt x="165226" y="160345"/>
                </a:lnTo>
                <a:lnTo>
                  <a:pt x="159681" y="164988"/>
                </a:lnTo>
                <a:lnTo>
                  <a:pt x="154079" y="169036"/>
                </a:lnTo>
                <a:lnTo>
                  <a:pt x="148439" y="172688"/>
                </a:lnTo>
                <a:lnTo>
                  <a:pt x="142774" y="176075"/>
                </a:lnTo>
                <a:lnTo>
                  <a:pt x="137093" y="179285"/>
                </a:lnTo>
                <a:lnTo>
                  <a:pt x="125700" y="185392"/>
                </a:lnTo>
                <a:lnTo>
                  <a:pt x="114287" y="191281"/>
                </a:lnTo>
                <a:lnTo>
                  <a:pt x="108576" y="193233"/>
                </a:lnTo>
                <a:lnTo>
                  <a:pt x="102864" y="194534"/>
                </a:lnTo>
                <a:lnTo>
                  <a:pt x="97151" y="195401"/>
                </a:lnTo>
                <a:lnTo>
                  <a:pt x="91438" y="195979"/>
                </a:lnTo>
                <a:lnTo>
                  <a:pt x="85723" y="196365"/>
                </a:lnTo>
                <a:lnTo>
                  <a:pt x="80009" y="196622"/>
                </a:lnTo>
                <a:lnTo>
                  <a:pt x="75247" y="197746"/>
                </a:lnTo>
                <a:lnTo>
                  <a:pt x="71119" y="199447"/>
                </a:lnTo>
                <a:lnTo>
                  <a:pt x="67416" y="201534"/>
                </a:lnTo>
                <a:lnTo>
                  <a:pt x="63041" y="202925"/>
                </a:lnTo>
                <a:lnTo>
                  <a:pt x="58220" y="203853"/>
                </a:lnTo>
                <a:lnTo>
                  <a:pt x="53101" y="204471"/>
                </a:lnTo>
                <a:lnTo>
                  <a:pt x="47783" y="203931"/>
                </a:lnTo>
                <a:lnTo>
                  <a:pt x="42333" y="202618"/>
                </a:lnTo>
                <a:lnTo>
                  <a:pt x="36794" y="200791"/>
                </a:lnTo>
                <a:lnTo>
                  <a:pt x="32150" y="199572"/>
                </a:lnTo>
                <a:lnTo>
                  <a:pt x="28101" y="198760"/>
                </a:lnTo>
                <a:lnTo>
                  <a:pt x="24449" y="198219"/>
                </a:lnTo>
                <a:lnTo>
                  <a:pt x="17851" y="197617"/>
                </a:lnTo>
                <a:lnTo>
                  <a:pt x="11744" y="197349"/>
                </a:lnTo>
                <a:lnTo>
                  <a:pt x="1735" y="197164"/>
                </a:lnTo>
                <a:lnTo>
                  <a:pt x="8572" y="19713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8"/>
          <p:cNvSpPr/>
          <p:nvPr/>
        </p:nvSpPr>
        <p:spPr>
          <a:xfrm>
            <a:off x="2360692" y="5220700"/>
            <a:ext cx="205343" cy="222825"/>
          </a:xfrm>
          <a:custGeom>
            <a:avLst/>
            <a:gdLst/>
            <a:ahLst/>
            <a:cxnLst/>
            <a:rect l="0" t="0" r="0" b="0"/>
            <a:pathLst>
              <a:path w="205343" h="222825">
                <a:moveTo>
                  <a:pt x="145335" y="68532"/>
                </a:moveTo>
                <a:lnTo>
                  <a:pt x="137954" y="61151"/>
                </a:lnTo>
                <a:lnTo>
                  <a:pt x="134752" y="60489"/>
                </a:lnTo>
                <a:lnTo>
                  <a:pt x="132565" y="60313"/>
                </a:lnTo>
                <a:lnTo>
                  <a:pt x="131106" y="59243"/>
                </a:lnTo>
                <a:lnTo>
                  <a:pt x="130134" y="57577"/>
                </a:lnTo>
                <a:lnTo>
                  <a:pt x="129486" y="55513"/>
                </a:lnTo>
                <a:lnTo>
                  <a:pt x="126226" y="50681"/>
                </a:lnTo>
                <a:lnTo>
                  <a:pt x="121602" y="45359"/>
                </a:lnTo>
                <a:lnTo>
                  <a:pt x="112623" y="35894"/>
                </a:lnTo>
                <a:lnTo>
                  <a:pt x="106962" y="30181"/>
                </a:lnTo>
                <a:lnTo>
                  <a:pt x="104513" y="28677"/>
                </a:lnTo>
                <a:lnTo>
                  <a:pt x="99252" y="27006"/>
                </a:lnTo>
                <a:lnTo>
                  <a:pt x="93738" y="26264"/>
                </a:lnTo>
                <a:lnTo>
                  <a:pt x="90935" y="26066"/>
                </a:lnTo>
                <a:lnTo>
                  <a:pt x="88113" y="26886"/>
                </a:lnTo>
                <a:lnTo>
                  <a:pt x="82438" y="30338"/>
                </a:lnTo>
                <a:lnTo>
                  <a:pt x="76741" y="32507"/>
                </a:lnTo>
                <a:lnTo>
                  <a:pt x="73888" y="33085"/>
                </a:lnTo>
                <a:lnTo>
                  <a:pt x="68178" y="36268"/>
                </a:lnTo>
                <a:lnTo>
                  <a:pt x="62466" y="40858"/>
                </a:lnTo>
                <a:lnTo>
                  <a:pt x="56752" y="46072"/>
                </a:lnTo>
                <a:lnTo>
                  <a:pt x="39431" y="63073"/>
                </a:lnTo>
                <a:lnTo>
                  <a:pt x="32227" y="70233"/>
                </a:lnTo>
                <a:lnTo>
                  <a:pt x="28972" y="74429"/>
                </a:lnTo>
                <a:lnTo>
                  <a:pt x="25849" y="79131"/>
                </a:lnTo>
                <a:lnTo>
                  <a:pt x="22816" y="84170"/>
                </a:lnTo>
                <a:lnTo>
                  <a:pt x="19840" y="89435"/>
                </a:lnTo>
                <a:lnTo>
                  <a:pt x="13995" y="100365"/>
                </a:lnTo>
                <a:lnTo>
                  <a:pt x="12055" y="105946"/>
                </a:lnTo>
                <a:lnTo>
                  <a:pt x="10762" y="111572"/>
                </a:lnTo>
                <a:lnTo>
                  <a:pt x="9899" y="117229"/>
                </a:lnTo>
                <a:lnTo>
                  <a:pt x="8372" y="122904"/>
                </a:lnTo>
                <a:lnTo>
                  <a:pt x="6401" y="128592"/>
                </a:lnTo>
                <a:lnTo>
                  <a:pt x="4135" y="134290"/>
                </a:lnTo>
                <a:lnTo>
                  <a:pt x="2624" y="139993"/>
                </a:lnTo>
                <a:lnTo>
                  <a:pt x="1617" y="145700"/>
                </a:lnTo>
                <a:lnTo>
                  <a:pt x="946" y="151410"/>
                </a:lnTo>
                <a:lnTo>
                  <a:pt x="498" y="157122"/>
                </a:lnTo>
                <a:lnTo>
                  <a:pt x="199" y="162834"/>
                </a:lnTo>
                <a:lnTo>
                  <a:pt x="0" y="168548"/>
                </a:lnTo>
                <a:lnTo>
                  <a:pt x="820" y="174262"/>
                </a:lnTo>
                <a:lnTo>
                  <a:pt x="2319" y="179976"/>
                </a:lnTo>
                <a:lnTo>
                  <a:pt x="4271" y="185691"/>
                </a:lnTo>
                <a:lnTo>
                  <a:pt x="5572" y="190453"/>
                </a:lnTo>
                <a:lnTo>
                  <a:pt x="6440" y="194580"/>
                </a:lnTo>
                <a:lnTo>
                  <a:pt x="7018" y="198284"/>
                </a:lnTo>
                <a:lnTo>
                  <a:pt x="10201" y="204940"/>
                </a:lnTo>
                <a:lnTo>
                  <a:pt x="14790" y="211073"/>
                </a:lnTo>
                <a:lnTo>
                  <a:pt x="20005" y="216974"/>
                </a:lnTo>
                <a:lnTo>
                  <a:pt x="23745" y="221100"/>
                </a:lnTo>
                <a:lnTo>
                  <a:pt x="25223" y="221679"/>
                </a:lnTo>
                <a:lnTo>
                  <a:pt x="29404" y="222322"/>
                </a:lnTo>
                <a:lnTo>
                  <a:pt x="34438" y="222608"/>
                </a:lnTo>
                <a:lnTo>
                  <a:pt x="39850" y="222735"/>
                </a:lnTo>
                <a:lnTo>
                  <a:pt x="58478" y="222824"/>
                </a:lnTo>
                <a:lnTo>
                  <a:pt x="61713" y="221876"/>
                </a:lnTo>
                <a:lnTo>
                  <a:pt x="63869" y="220291"/>
                </a:lnTo>
                <a:lnTo>
                  <a:pt x="65307" y="218282"/>
                </a:lnTo>
                <a:lnTo>
                  <a:pt x="68170" y="215991"/>
                </a:lnTo>
                <a:lnTo>
                  <a:pt x="71984" y="213510"/>
                </a:lnTo>
                <a:lnTo>
                  <a:pt x="76432" y="210904"/>
                </a:lnTo>
                <a:lnTo>
                  <a:pt x="80350" y="208215"/>
                </a:lnTo>
                <a:lnTo>
                  <a:pt x="83914" y="205469"/>
                </a:lnTo>
                <a:lnTo>
                  <a:pt x="87243" y="202686"/>
                </a:lnTo>
                <a:lnTo>
                  <a:pt x="90414" y="198925"/>
                </a:lnTo>
                <a:lnTo>
                  <a:pt x="93481" y="194514"/>
                </a:lnTo>
                <a:lnTo>
                  <a:pt x="96478" y="189667"/>
                </a:lnTo>
                <a:lnTo>
                  <a:pt x="99429" y="184531"/>
                </a:lnTo>
                <a:lnTo>
                  <a:pt x="105247" y="173745"/>
                </a:lnTo>
                <a:lnTo>
                  <a:pt x="113878" y="156962"/>
                </a:lnTo>
                <a:lnTo>
                  <a:pt x="117696" y="151298"/>
                </a:lnTo>
                <a:lnTo>
                  <a:pt x="122147" y="145617"/>
                </a:lnTo>
                <a:lnTo>
                  <a:pt x="127018" y="139924"/>
                </a:lnTo>
                <a:lnTo>
                  <a:pt x="131219" y="133272"/>
                </a:lnTo>
                <a:lnTo>
                  <a:pt x="134972" y="125979"/>
                </a:lnTo>
                <a:lnTo>
                  <a:pt x="141682" y="111209"/>
                </a:lnTo>
                <a:lnTo>
                  <a:pt x="147839" y="98295"/>
                </a:lnTo>
                <a:lnTo>
                  <a:pt x="149862" y="92184"/>
                </a:lnTo>
                <a:lnTo>
                  <a:pt x="151210" y="86205"/>
                </a:lnTo>
                <a:lnTo>
                  <a:pt x="152109" y="80314"/>
                </a:lnTo>
                <a:lnTo>
                  <a:pt x="152709" y="73529"/>
                </a:lnTo>
                <a:lnTo>
                  <a:pt x="153109" y="66149"/>
                </a:lnTo>
                <a:lnTo>
                  <a:pt x="153375" y="58371"/>
                </a:lnTo>
                <a:lnTo>
                  <a:pt x="154505" y="52233"/>
                </a:lnTo>
                <a:lnTo>
                  <a:pt x="156211" y="47188"/>
                </a:lnTo>
                <a:lnTo>
                  <a:pt x="158300" y="42873"/>
                </a:lnTo>
                <a:lnTo>
                  <a:pt x="159694" y="38091"/>
                </a:lnTo>
                <a:lnTo>
                  <a:pt x="160622" y="32998"/>
                </a:lnTo>
                <a:lnTo>
                  <a:pt x="161242" y="27698"/>
                </a:lnTo>
                <a:lnTo>
                  <a:pt x="161654" y="23212"/>
                </a:lnTo>
                <a:lnTo>
                  <a:pt x="161929" y="19268"/>
                </a:lnTo>
                <a:lnTo>
                  <a:pt x="162235" y="12347"/>
                </a:lnTo>
                <a:lnTo>
                  <a:pt x="162371" y="6096"/>
                </a:lnTo>
                <a:lnTo>
                  <a:pt x="161455" y="4048"/>
                </a:lnTo>
                <a:lnTo>
                  <a:pt x="159892" y="2683"/>
                </a:lnTo>
                <a:lnTo>
                  <a:pt x="154011" y="0"/>
                </a:lnTo>
                <a:lnTo>
                  <a:pt x="153928" y="6805"/>
                </a:lnTo>
                <a:lnTo>
                  <a:pt x="153908" y="82865"/>
                </a:lnTo>
                <a:lnTo>
                  <a:pt x="154860" y="88565"/>
                </a:lnTo>
                <a:lnTo>
                  <a:pt x="156447" y="94270"/>
                </a:lnTo>
                <a:lnTo>
                  <a:pt x="158458" y="99978"/>
                </a:lnTo>
                <a:lnTo>
                  <a:pt x="159799" y="105688"/>
                </a:lnTo>
                <a:lnTo>
                  <a:pt x="160693" y="111400"/>
                </a:lnTo>
                <a:lnTo>
                  <a:pt x="161288" y="117114"/>
                </a:lnTo>
                <a:lnTo>
                  <a:pt x="162638" y="121875"/>
                </a:lnTo>
                <a:lnTo>
                  <a:pt x="164490" y="126001"/>
                </a:lnTo>
                <a:lnTo>
                  <a:pt x="166678" y="129705"/>
                </a:lnTo>
                <a:lnTo>
                  <a:pt x="171648" y="136360"/>
                </a:lnTo>
                <a:lnTo>
                  <a:pt x="174307" y="139468"/>
                </a:lnTo>
                <a:lnTo>
                  <a:pt x="176080" y="143445"/>
                </a:lnTo>
                <a:lnTo>
                  <a:pt x="177262" y="148002"/>
                </a:lnTo>
                <a:lnTo>
                  <a:pt x="178049" y="152944"/>
                </a:lnTo>
                <a:lnTo>
                  <a:pt x="179527" y="157192"/>
                </a:lnTo>
                <a:lnTo>
                  <a:pt x="181465" y="160976"/>
                </a:lnTo>
                <a:lnTo>
                  <a:pt x="183709" y="164451"/>
                </a:lnTo>
                <a:lnTo>
                  <a:pt x="186158" y="166768"/>
                </a:lnTo>
                <a:lnTo>
                  <a:pt x="188743" y="168313"/>
                </a:lnTo>
                <a:lnTo>
                  <a:pt x="191418" y="169343"/>
                </a:lnTo>
                <a:lnTo>
                  <a:pt x="196932" y="173027"/>
                </a:lnTo>
                <a:lnTo>
                  <a:pt x="205342" y="1799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9"/>
          <p:cNvSpPr/>
          <p:nvPr/>
        </p:nvSpPr>
        <p:spPr>
          <a:xfrm>
            <a:off x="2626182" y="5198640"/>
            <a:ext cx="128331" cy="202036"/>
          </a:xfrm>
          <a:custGeom>
            <a:avLst/>
            <a:gdLst/>
            <a:ahLst/>
            <a:cxnLst/>
            <a:rect l="0" t="0" r="0" b="0"/>
            <a:pathLst>
              <a:path w="128331" h="202036">
                <a:moveTo>
                  <a:pt x="85585" y="22012"/>
                </a:moveTo>
                <a:lnTo>
                  <a:pt x="85585" y="5229"/>
                </a:lnTo>
                <a:lnTo>
                  <a:pt x="83045" y="2488"/>
                </a:lnTo>
                <a:lnTo>
                  <a:pt x="81034" y="424"/>
                </a:lnTo>
                <a:lnTo>
                  <a:pt x="79693" y="0"/>
                </a:lnTo>
                <a:lnTo>
                  <a:pt x="78800" y="670"/>
                </a:lnTo>
                <a:lnTo>
                  <a:pt x="78204" y="2069"/>
                </a:lnTo>
                <a:lnTo>
                  <a:pt x="76854" y="3002"/>
                </a:lnTo>
                <a:lnTo>
                  <a:pt x="75002" y="3623"/>
                </a:lnTo>
                <a:lnTo>
                  <a:pt x="72815" y="4038"/>
                </a:lnTo>
                <a:lnTo>
                  <a:pt x="70404" y="5267"/>
                </a:lnTo>
                <a:lnTo>
                  <a:pt x="67844" y="7039"/>
                </a:lnTo>
                <a:lnTo>
                  <a:pt x="65185" y="9172"/>
                </a:lnTo>
                <a:lnTo>
                  <a:pt x="62460" y="10595"/>
                </a:lnTo>
                <a:lnTo>
                  <a:pt x="59691" y="11543"/>
                </a:lnTo>
                <a:lnTo>
                  <a:pt x="56892" y="12175"/>
                </a:lnTo>
                <a:lnTo>
                  <a:pt x="54074" y="13549"/>
                </a:lnTo>
                <a:lnTo>
                  <a:pt x="51243" y="15418"/>
                </a:lnTo>
                <a:lnTo>
                  <a:pt x="48403" y="17616"/>
                </a:lnTo>
                <a:lnTo>
                  <a:pt x="45557" y="20034"/>
                </a:lnTo>
                <a:lnTo>
                  <a:pt x="42707" y="22598"/>
                </a:lnTo>
                <a:lnTo>
                  <a:pt x="39855" y="25260"/>
                </a:lnTo>
                <a:lnTo>
                  <a:pt x="36048" y="27035"/>
                </a:lnTo>
                <a:lnTo>
                  <a:pt x="31605" y="28218"/>
                </a:lnTo>
                <a:lnTo>
                  <a:pt x="26739" y="29007"/>
                </a:lnTo>
                <a:lnTo>
                  <a:pt x="23494" y="30485"/>
                </a:lnTo>
                <a:lnTo>
                  <a:pt x="21331" y="32424"/>
                </a:lnTo>
                <a:lnTo>
                  <a:pt x="19889" y="34668"/>
                </a:lnTo>
                <a:lnTo>
                  <a:pt x="18287" y="39702"/>
                </a:lnTo>
                <a:lnTo>
                  <a:pt x="17575" y="45115"/>
                </a:lnTo>
                <a:lnTo>
                  <a:pt x="17258" y="50695"/>
                </a:lnTo>
                <a:lnTo>
                  <a:pt x="17117" y="56350"/>
                </a:lnTo>
                <a:lnTo>
                  <a:pt x="17012" y="68926"/>
                </a:lnTo>
                <a:lnTo>
                  <a:pt x="17962" y="71386"/>
                </a:lnTo>
                <a:lnTo>
                  <a:pt x="21558" y="76659"/>
                </a:lnTo>
                <a:lnTo>
                  <a:pt x="23850" y="78446"/>
                </a:lnTo>
                <a:lnTo>
                  <a:pt x="26331" y="79637"/>
                </a:lnTo>
                <a:lnTo>
                  <a:pt x="28937" y="80431"/>
                </a:lnTo>
                <a:lnTo>
                  <a:pt x="31627" y="80960"/>
                </a:lnTo>
                <a:lnTo>
                  <a:pt x="34373" y="81314"/>
                </a:lnTo>
                <a:lnTo>
                  <a:pt x="37156" y="81549"/>
                </a:lnTo>
                <a:lnTo>
                  <a:pt x="40917" y="82658"/>
                </a:lnTo>
                <a:lnTo>
                  <a:pt x="45329" y="84351"/>
                </a:lnTo>
                <a:lnTo>
                  <a:pt x="56995" y="89359"/>
                </a:lnTo>
                <a:lnTo>
                  <a:pt x="59858" y="89770"/>
                </a:lnTo>
                <a:lnTo>
                  <a:pt x="63671" y="90044"/>
                </a:lnTo>
                <a:lnTo>
                  <a:pt x="68118" y="90227"/>
                </a:lnTo>
                <a:lnTo>
                  <a:pt x="72036" y="91301"/>
                </a:lnTo>
                <a:lnTo>
                  <a:pt x="75599" y="92969"/>
                </a:lnTo>
                <a:lnTo>
                  <a:pt x="78928" y="95035"/>
                </a:lnTo>
                <a:lnTo>
                  <a:pt x="82099" y="96411"/>
                </a:lnTo>
                <a:lnTo>
                  <a:pt x="85166" y="97329"/>
                </a:lnTo>
                <a:lnTo>
                  <a:pt x="88163" y="97941"/>
                </a:lnTo>
                <a:lnTo>
                  <a:pt x="91114" y="99301"/>
                </a:lnTo>
                <a:lnTo>
                  <a:pt x="94033" y="101161"/>
                </a:lnTo>
                <a:lnTo>
                  <a:pt x="96932" y="103353"/>
                </a:lnTo>
                <a:lnTo>
                  <a:pt x="99817" y="104814"/>
                </a:lnTo>
                <a:lnTo>
                  <a:pt x="102693" y="105788"/>
                </a:lnTo>
                <a:lnTo>
                  <a:pt x="105563" y="106438"/>
                </a:lnTo>
                <a:lnTo>
                  <a:pt x="108429" y="107824"/>
                </a:lnTo>
                <a:lnTo>
                  <a:pt x="111292" y="109700"/>
                </a:lnTo>
                <a:lnTo>
                  <a:pt x="118180" y="115004"/>
                </a:lnTo>
                <a:lnTo>
                  <a:pt x="121661" y="118269"/>
                </a:lnTo>
                <a:lnTo>
                  <a:pt x="123923" y="120474"/>
                </a:lnTo>
                <a:lnTo>
                  <a:pt x="125431" y="122896"/>
                </a:lnTo>
                <a:lnTo>
                  <a:pt x="127107" y="128127"/>
                </a:lnTo>
                <a:lnTo>
                  <a:pt x="128050" y="131876"/>
                </a:lnTo>
                <a:lnTo>
                  <a:pt x="128330" y="137538"/>
                </a:lnTo>
                <a:lnTo>
                  <a:pt x="127416" y="139034"/>
                </a:lnTo>
                <a:lnTo>
                  <a:pt x="125855" y="140032"/>
                </a:lnTo>
                <a:lnTo>
                  <a:pt x="123862" y="140697"/>
                </a:lnTo>
                <a:lnTo>
                  <a:pt x="122533" y="142093"/>
                </a:lnTo>
                <a:lnTo>
                  <a:pt x="121647" y="143976"/>
                </a:lnTo>
                <a:lnTo>
                  <a:pt x="121056" y="146184"/>
                </a:lnTo>
                <a:lnTo>
                  <a:pt x="117860" y="151177"/>
                </a:lnTo>
                <a:lnTo>
                  <a:pt x="115674" y="153842"/>
                </a:lnTo>
                <a:lnTo>
                  <a:pt x="113264" y="155619"/>
                </a:lnTo>
                <a:lnTo>
                  <a:pt x="110705" y="156804"/>
                </a:lnTo>
                <a:lnTo>
                  <a:pt x="108047" y="157593"/>
                </a:lnTo>
                <a:lnTo>
                  <a:pt x="105322" y="159072"/>
                </a:lnTo>
                <a:lnTo>
                  <a:pt x="102553" y="161010"/>
                </a:lnTo>
                <a:lnTo>
                  <a:pt x="99755" y="163255"/>
                </a:lnTo>
                <a:lnTo>
                  <a:pt x="95984" y="165704"/>
                </a:lnTo>
                <a:lnTo>
                  <a:pt x="91565" y="168289"/>
                </a:lnTo>
                <a:lnTo>
                  <a:pt x="86714" y="170965"/>
                </a:lnTo>
                <a:lnTo>
                  <a:pt x="76244" y="176479"/>
                </a:lnTo>
                <a:lnTo>
                  <a:pt x="70785" y="179282"/>
                </a:lnTo>
                <a:lnTo>
                  <a:pt x="66193" y="182104"/>
                </a:lnTo>
                <a:lnTo>
                  <a:pt x="62180" y="184938"/>
                </a:lnTo>
                <a:lnTo>
                  <a:pt x="58551" y="187779"/>
                </a:lnTo>
                <a:lnTo>
                  <a:pt x="54228" y="189673"/>
                </a:lnTo>
                <a:lnTo>
                  <a:pt x="49440" y="190936"/>
                </a:lnTo>
                <a:lnTo>
                  <a:pt x="44343" y="191779"/>
                </a:lnTo>
                <a:lnTo>
                  <a:pt x="39993" y="193292"/>
                </a:lnTo>
                <a:lnTo>
                  <a:pt x="36140" y="195254"/>
                </a:lnTo>
                <a:lnTo>
                  <a:pt x="32620" y="197514"/>
                </a:lnTo>
                <a:lnTo>
                  <a:pt x="29320" y="199021"/>
                </a:lnTo>
                <a:lnTo>
                  <a:pt x="26167" y="200025"/>
                </a:lnTo>
                <a:lnTo>
                  <a:pt x="18815" y="201638"/>
                </a:lnTo>
                <a:lnTo>
                  <a:pt x="15269" y="201858"/>
                </a:lnTo>
                <a:lnTo>
                  <a:pt x="10519" y="201956"/>
                </a:lnTo>
                <a:lnTo>
                  <a:pt x="0" y="202034"/>
                </a:lnTo>
                <a:lnTo>
                  <a:pt x="8432" y="2020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40"/>
          <p:cNvSpPr/>
          <p:nvPr/>
        </p:nvSpPr>
        <p:spPr>
          <a:xfrm>
            <a:off x="2832204" y="5160645"/>
            <a:ext cx="145257" cy="240031"/>
          </a:xfrm>
          <a:custGeom>
            <a:avLst/>
            <a:gdLst/>
            <a:ahLst/>
            <a:cxnLst/>
            <a:rect l="0" t="0" r="0" b="0"/>
            <a:pathLst>
              <a:path w="145257" h="240031">
                <a:moveTo>
                  <a:pt x="93875" y="0"/>
                </a:moveTo>
                <a:lnTo>
                  <a:pt x="73402" y="0"/>
                </a:lnTo>
                <a:lnTo>
                  <a:pt x="71654" y="1905"/>
                </a:lnTo>
                <a:lnTo>
                  <a:pt x="70489" y="5080"/>
                </a:lnTo>
                <a:lnTo>
                  <a:pt x="69712" y="9102"/>
                </a:lnTo>
                <a:lnTo>
                  <a:pt x="67289" y="12735"/>
                </a:lnTo>
                <a:lnTo>
                  <a:pt x="63769" y="16110"/>
                </a:lnTo>
                <a:lnTo>
                  <a:pt x="59517" y="19312"/>
                </a:lnTo>
                <a:lnTo>
                  <a:pt x="55730" y="23352"/>
                </a:lnTo>
                <a:lnTo>
                  <a:pt x="52252" y="27951"/>
                </a:lnTo>
                <a:lnTo>
                  <a:pt x="48982" y="32921"/>
                </a:lnTo>
                <a:lnTo>
                  <a:pt x="44896" y="37187"/>
                </a:lnTo>
                <a:lnTo>
                  <a:pt x="40268" y="40984"/>
                </a:lnTo>
                <a:lnTo>
                  <a:pt x="35277" y="44468"/>
                </a:lnTo>
                <a:lnTo>
                  <a:pt x="31950" y="48695"/>
                </a:lnTo>
                <a:lnTo>
                  <a:pt x="29732" y="53418"/>
                </a:lnTo>
                <a:lnTo>
                  <a:pt x="28253" y="58472"/>
                </a:lnTo>
                <a:lnTo>
                  <a:pt x="25362" y="63746"/>
                </a:lnTo>
                <a:lnTo>
                  <a:pt x="21530" y="69167"/>
                </a:lnTo>
                <a:lnTo>
                  <a:pt x="17070" y="74686"/>
                </a:lnTo>
                <a:lnTo>
                  <a:pt x="14097" y="79318"/>
                </a:lnTo>
                <a:lnTo>
                  <a:pt x="12115" y="83359"/>
                </a:lnTo>
                <a:lnTo>
                  <a:pt x="10793" y="87005"/>
                </a:lnTo>
                <a:lnTo>
                  <a:pt x="6785" y="93596"/>
                </a:lnTo>
                <a:lnTo>
                  <a:pt x="4383" y="96687"/>
                </a:lnTo>
                <a:lnTo>
                  <a:pt x="1713" y="102662"/>
                </a:lnTo>
                <a:lnTo>
                  <a:pt x="527" y="108493"/>
                </a:lnTo>
                <a:lnTo>
                  <a:pt x="0" y="114258"/>
                </a:lnTo>
                <a:lnTo>
                  <a:pt x="812" y="116177"/>
                </a:lnTo>
                <a:lnTo>
                  <a:pt x="2305" y="117456"/>
                </a:lnTo>
                <a:lnTo>
                  <a:pt x="6996" y="119509"/>
                </a:lnTo>
                <a:lnTo>
                  <a:pt x="9286" y="119678"/>
                </a:lnTo>
                <a:lnTo>
                  <a:pt x="12717" y="119790"/>
                </a:lnTo>
                <a:lnTo>
                  <a:pt x="30483" y="119985"/>
                </a:lnTo>
                <a:lnTo>
                  <a:pt x="82588" y="120014"/>
                </a:lnTo>
                <a:lnTo>
                  <a:pt x="88255" y="120967"/>
                </a:lnTo>
                <a:lnTo>
                  <a:pt x="93939" y="122555"/>
                </a:lnTo>
                <a:lnTo>
                  <a:pt x="99633" y="124566"/>
                </a:lnTo>
                <a:lnTo>
                  <a:pt x="104381" y="125906"/>
                </a:lnTo>
                <a:lnTo>
                  <a:pt x="108499" y="126800"/>
                </a:lnTo>
                <a:lnTo>
                  <a:pt x="112197" y="127396"/>
                </a:lnTo>
                <a:lnTo>
                  <a:pt x="116567" y="128745"/>
                </a:lnTo>
                <a:lnTo>
                  <a:pt x="121386" y="130598"/>
                </a:lnTo>
                <a:lnTo>
                  <a:pt x="126503" y="132785"/>
                </a:lnTo>
                <a:lnTo>
                  <a:pt x="130867" y="135196"/>
                </a:lnTo>
                <a:lnTo>
                  <a:pt x="134729" y="137756"/>
                </a:lnTo>
                <a:lnTo>
                  <a:pt x="138256" y="140415"/>
                </a:lnTo>
                <a:lnTo>
                  <a:pt x="140608" y="143140"/>
                </a:lnTo>
                <a:lnTo>
                  <a:pt x="142175" y="145909"/>
                </a:lnTo>
                <a:lnTo>
                  <a:pt x="143220" y="148708"/>
                </a:lnTo>
                <a:lnTo>
                  <a:pt x="143917" y="152478"/>
                </a:lnTo>
                <a:lnTo>
                  <a:pt x="144381" y="156897"/>
                </a:lnTo>
                <a:lnTo>
                  <a:pt x="144691" y="161748"/>
                </a:lnTo>
                <a:lnTo>
                  <a:pt x="145035" y="169678"/>
                </a:lnTo>
                <a:lnTo>
                  <a:pt x="145229" y="179497"/>
                </a:lnTo>
                <a:lnTo>
                  <a:pt x="145256" y="182530"/>
                </a:lnTo>
                <a:lnTo>
                  <a:pt x="144322" y="185504"/>
                </a:lnTo>
                <a:lnTo>
                  <a:pt x="140743" y="191348"/>
                </a:lnTo>
                <a:lnTo>
                  <a:pt x="138518" y="197121"/>
                </a:lnTo>
                <a:lnTo>
                  <a:pt x="137925" y="199994"/>
                </a:lnTo>
                <a:lnTo>
                  <a:pt x="135624" y="202862"/>
                </a:lnTo>
                <a:lnTo>
                  <a:pt x="132186" y="205726"/>
                </a:lnTo>
                <a:lnTo>
                  <a:pt x="127988" y="208588"/>
                </a:lnTo>
                <a:lnTo>
                  <a:pt x="124237" y="210496"/>
                </a:lnTo>
                <a:lnTo>
                  <a:pt x="120784" y="211768"/>
                </a:lnTo>
                <a:lnTo>
                  <a:pt x="117530" y="212616"/>
                </a:lnTo>
                <a:lnTo>
                  <a:pt x="113455" y="214134"/>
                </a:lnTo>
                <a:lnTo>
                  <a:pt x="108833" y="216098"/>
                </a:lnTo>
                <a:lnTo>
                  <a:pt x="103847" y="218361"/>
                </a:lnTo>
                <a:lnTo>
                  <a:pt x="99571" y="220821"/>
                </a:lnTo>
                <a:lnTo>
                  <a:pt x="95767" y="223414"/>
                </a:lnTo>
                <a:lnTo>
                  <a:pt x="92279" y="226095"/>
                </a:lnTo>
                <a:lnTo>
                  <a:pt x="89001" y="227883"/>
                </a:lnTo>
                <a:lnTo>
                  <a:pt x="85864" y="229074"/>
                </a:lnTo>
                <a:lnTo>
                  <a:pt x="82819" y="229868"/>
                </a:lnTo>
                <a:lnTo>
                  <a:pt x="79837" y="230398"/>
                </a:lnTo>
                <a:lnTo>
                  <a:pt x="76897" y="230751"/>
                </a:lnTo>
                <a:lnTo>
                  <a:pt x="73984" y="230987"/>
                </a:lnTo>
                <a:lnTo>
                  <a:pt x="71089" y="232096"/>
                </a:lnTo>
                <a:lnTo>
                  <a:pt x="68207" y="233788"/>
                </a:lnTo>
                <a:lnTo>
                  <a:pt x="65333" y="235869"/>
                </a:lnTo>
                <a:lnTo>
                  <a:pt x="62465" y="237256"/>
                </a:lnTo>
                <a:lnTo>
                  <a:pt x="59600" y="238180"/>
                </a:lnTo>
                <a:lnTo>
                  <a:pt x="56738" y="238797"/>
                </a:lnTo>
                <a:lnTo>
                  <a:pt x="53877" y="239207"/>
                </a:lnTo>
                <a:lnTo>
                  <a:pt x="51017" y="239482"/>
                </a:lnTo>
                <a:lnTo>
                  <a:pt x="42440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41"/>
          <p:cNvSpPr/>
          <p:nvPr/>
        </p:nvSpPr>
        <p:spPr>
          <a:xfrm>
            <a:off x="4400550" y="4474959"/>
            <a:ext cx="222885" cy="411367"/>
          </a:xfrm>
          <a:custGeom>
            <a:avLst/>
            <a:gdLst/>
            <a:ahLst/>
            <a:cxnLst/>
            <a:rect l="0" t="0" r="0" b="0"/>
            <a:pathLst>
              <a:path w="222885" h="411367">
                <a:moveTo>
                  <a:pt x="222884" y="42748"/>
                </a:moveTo>
                <a:lnTo>
                  <a:pt x="215503" y="35367"/>
                </a:lnTo>
                <a:lnTo>
                  <a:pt x="214841" y="32165"/>
                </a:lnTo>
                <a:lnTo>
                  <a:pt x="214665" y="29978"/>
                </a:lnTo>
                <a:lnTo>
                  <a:pt x="213595" y="28519"/>
                </a:lnTo>
                <a:lnTo>
                  <a:pt x="211929" y="27547"/>
                </a:lnTo>
                <a:lnTo>
                  <a:pt x="207538" y="26467"/>
                </a:lnTo>
                <a:lnTo>
                  <a:pt x="202411" y="25987"/>
                </a:lnTo>
                <a:lnTo>
                  <a:pt x="200663" y="24907"/>
                </a:lnTo>
                <a:lnTo>
                  <a:pt x="199498" y="23234"/>
                </a:lnTo>
                <a:lnTo>
                  <a:pt x="198721" y="21166"/>
                </a:lnTo>
                <a:lnTo>
                  <a:pt x="197251" y="19787"/>
                </a:lnTo>
                <a:lnTo>
                  <a:pt x="195318" y="18869"/>
                </a:lnTo>
                <a:lnTo>
                  <a:pt x="193077" y="18256"/>
                </a:lnTo>
                <a:lnTo>
                  <a:pt x="188047" y="15035"/>
                </a:lnTo>
                <a:lnTo>
                  <a:pt x="185372" y="12843"/>
                </a:lnTo>
                <a:lnTo>
                  <a:pt x="182636" y="11381"/>
                </a:lnTo>
                <a:lnTo>
                  <a:pt x="177057" y="9757"/>
                </a:lnTo>
                <a:lnTo>
                  <a:pt x="171401" y="6496"/>
                </a:lnTo>
                <a:lnTo>
                  <a:pt x="168560" y="4292"/>
                </a:lnTo>
                <a:lnTo>
                  <a:pt x="162863" y="1844"/>
                </a:lnTo>
                <a:lnTo>
                  <a:pt x="156203" y="756"/>
                </a:lnTo>
                <a:lnTo>
                  <a:pt x="151760" y="466"/>
                </a:lnTo>
                <a:lnTo>
                  <a:pt x="142696" y="144"/>
                </a:lnTo>
                <a:lnTo>
                  <a:pt x="135493" y="0"/>
                </a:lnTo>
                <a:lnTo>
                  <a:pt x="131286" y="915"/>
                </a:lnTo>
                <a:lnTo>
                  <a:pt x="126576" y="2477"/>
                </a:lnTo>
                <a:lnTo>
                  <a:pt x="121532" y="4471"/>
                </a:lnTo>
                <a:lnTo>
                  <a:pt x="116263" y="5800"/>
                </a:lnTo>
                <a:lnTo>
                  <a:pt x="110847" y="6686"/>
                </a:lnTo>
                <a:lnTo>
                  <a:pt x="105330" y="7277"/>
                </a:lnTo>
                <a:lnTo>
                  <a:pt x="100700" y="8623"/>
                </a:lnTo>
                <a:lnTo>
                  <a:pt x="96660" y="10473"/>
                </a:lnTo>
                <a:lnTo>
                  <a:pt x="93015" y="12659"/>
                </a:lnTo>
                <a:lnTo>
                  <a:pt x="88680" y="15068"/>
                </a:lnTo>
                <a:lnTo>
                  <a:pt x="78783" y="20286"/>
                </a:lnTo>
                <a:lnTo>
                  <a:pt x="62501" y="28579"/>
                </a:lnTo>
                <a:lnTo>
                  <a:pt x="57860" y="31397"/>
                </a:lnTo>
                <a:lnTo>
                  <a:pt x="53813" y="34228"/>
                </a:lnTo>
                <a:lnTo>
                  <a:pt x="50162" y="37068"/>
                </a:lnTo>
                <a:lnTo>
                  <a:pt x="43567" y="42764"/>
                </a:lnTo>
                <a:lnTo>
                  <a:pt x="40475" y="45617"/>
                </a:lnTo>
                <a:lnTo>
                  <a:pt x="34498" y="53866"/>
                </a:lnTo>
                <a:lnTo>
                  <a:pt x="27714" y="63882"/>
                </a:lnTo>
                <a:lnTo>
                  <a:pt x="23239" y="69220"/>
                </a:lnTo>
                <a:lnTo>
                  <a:pt x="18350" y="74683"/>
                </a:lnTo>
                <a:lnTo>
                  <a:pt x="15091" y="80231"/>
                </a:lnTo>
                <a:lnTo>
                  <a:pt x="11469" y="91474"/>
                </a:lnTo>
                <a:lnTo>
                  <a:pt x="7320" y="102822"/>
                </a:lnTo>
                <a:lnTo>
                  <a:pt x="4879" y="108515"/>
                </a:lnTo>
                <a:lnTo>
                  <a:pt x="3253" y="115168"/>
                </a:lnTo>
                <a:lnTo>
                  <a:pt x="2168" y="122460"/>
                </a:lnTo>
                <a:lnTo>
                  <a:pt x="1445" y="130179"/>
                </a:lnTo>
                <a:lnTo>
                  <a:pt x="963" y="137231"/>
                </a:lnTo>
                <a:lnTo>
                  <a:pt x="642" y="143836"/>
                </a:lnTo>
                <a:lnTo>
                  <a:pt x="285" y="157209"/>
                </a:lnTo>
                <a:lnTo>
                  <a:pt x="0" y="41136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42"/>
          <p:cNvSpPr/>
          <p:nvPr/>
        </p:nvSpPr>
        <p:spPr>
          <a:xfrm>
            <a:off x="4220527" y="4698115"/>
            <a:ext cx="420053" cy="51051"/>
          </a:xfrm>
          <a:custGeom>
            <a:avLst/>
            <a:gdLst/>
            <a:ahLst/>
            <a:cxnLst/>
            <a:rect l="0" t="0" r="0" b="0"/>
            <a:pathLst>
              <a:path w="420053" h="51051">
                <a:moveTo>
                  <a:pt x="0" y="51050"/>
                </a:moveTo>
                <a:lnTo>
                  <a:pt x="7381" y="43668"/>
                </a:lnTo>
                <a:lnTo>
                  <a:pt x="10583" y="43007"/>
                </a:lnTo>
                <a:lnTo>
                  <a:pt x="20400" y="42582"/>
                </a:lnTo>
                <a:lnTo>
                  <a:pt x="24077" y="41594"/>
                </a:lnTo>
                <a:lnTo>
                  <a:pt x="28434" y="39984"/>
                </a:lnTo>
                <a:lnTo>
                  <a:pt x="33243" y="37957"/>
                </a:lnTo>
                <a:lnTo>
                  <a:pt x="38355" y="36606"/>
                </a:lnTo>
                <a:lnTo>
                  <a:pt x="49115" y="35105"/>
                </a:lnTo>
                <a:lnTo>
                  <a:pt x="54650" y="33753"/>
                </a:lnTo>
                <a:lnTo>
                  <a:pt x="60246" y="31898"/>
                </a:lnTo>
                <a:lnTo>
                  <a:pt x="65882" y="29709"/>
                </a:lnTo>
                <a:lnTo>
                  <a:pt x="72496" y="28251"/>
                </a:lnTo>
                <a:lnTo>
                  <a:pt x="79764" y="27277"/>
                </a:lnTo>
                <a:lnTo>
                  <a:pt x="87465" y="26629"/>
                </a:lnTo>
                <a:lnTo>
                  <a:pt x="95458" y="26197"/>
                </a:lnTo>
                <a:lnTo>
                  <a:pt x="111958" y="25716"/>
                </a:lnTo>
                <a:lnTo>
                  <a:pt x="119406" y="24636"/>
                </a:lnTo>
                <a:lnTo>
                  <a:pt x="126277" y="22963"/>
                </a:lnTo>
                <a:lnTo>
                  <a:pt x="132762" y="20895"/>
                </a:lnTo>
                <a:lnTo>
                  <a:pt x="139943" y="19516"/>
                </a:lnTo>
                <a:lnTo>
                  <a:pt x="147588" y="18598"/>
                </a:lnTo>
                <a:lnTo>
                  <a:pt x="155542" y="17985"/>
                </a:lnTo>
                <a:lnTo>
                  <a:pt x="164654" y="17577"/>
                </a:lnTo>
                <a:lnTo>
                  <a:pt x="184940" y="17123"/>
                </a:lnTo>
                <a:lnTo>
                  <a:pt x="194731" y="16049"/>
                </a:lnTo>
                <a:lnTo>
                  <a:pt x="204115" y="14381"/>
                </a:lnTo>
                <a:lnTo>
                  <a:pt x="213229" y="12316"/>
                </a:lnTo>
                <a:lnTo>
                  <a:pt x="222163" y="10940"/>
                </a:lnTo>
                <a:lnTo>
                  <a:pt x="230976" y="10023"/>
                </a:lnTo>
                <a:lnTo>
                  <a:pt x="239709" y="9410"/>
                </a:lnTo>
                <a:lnTo>
                  <a:pt x="249341" y="8050"/>
                </a:lnTo>
                <a:lnTo>
                  <a:pt x="259572" y="6191"/>
                </a:lnTo>
                <a:lnTo>
                  <a:pt x="270203" y="3999"/>
                </a:lnTo>
                <a:lnTo>
                  <a:pt x="279196" y="2537"/>
                </a:lnTo>
                <a:lnTo>
                  <a:pt x="287095" y="1563"/>
                </a:lnTo>
                <a:lnTo>
                  <a:pt x="294267" y="914"/>
                </a:lnTo>
                <a:lnTo>
                  <a:pt x="301905" y="481"/>
                </a:lnTo>
                <a:lnTo>
                  <a:pt x="318013" y="0"/>
                </a:lnTo>
                <a:lnTo>
                  <a:pt x="326309" y="824"/>
                </a:lnTo>
                <a:lnTo>
                  <a:pt x="334696" y="2326"/>
                </a:lnTo>
                <a:lnTo>
                  <a:pt x="343146" y="4280"/>
                </a:lnTo>
                <a:lnTo>
                  <a:pt x="351637" y="5582"/>
                </a:lnTo>
                <a:lnTo>
                  <a:pt x="360154" y="6450"/>
                </a:lnTo>
                <a:lnTo>
                  <a:pt x="368690" y="7029"/>
                </a:lnTo>
                <a:lnTo>
                  <a:pt x="383255" y="7673"/>
                </a:lnTo>
                <a:lnTo>
                  <a:pt x="402164" y="8035"/>
                </a:lnTo>
                <a:lnTo>
                  <a:pt x="420052" y="818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43"/>
          <p:cNvSpPr/>
          <p:nvPr/>
        </p:nvSpPr>
        <p:spPr>
          <a:xfrm>
            <a:off x="4580616" y="4333182"/>
            <a:ext cx="660039" cy="527382"/>
          </a:xfrm>
          <a:custGeom>
            <a:avLst/>
            <a:gdLst/>
            <a:ahLst/>
            <a:cxnLst/>
            <a:rect l="0" t="0" r="0" b="0"/>
            <a:pathLst>
              <a:path w="660039" h="527382">
                <a:moveTo>
                  <a:pt x="128543" y="355975"/>
                </a:moveTo>
                <a:lnTo>
                  <a:pt x="121162" y="355975"/>
                </a:lnTo>
                <a:lnTo>
                  <a:pt x="120765" y="355023"/>
                </a:lnTo>
                <a:lnTo>
                  <a:pt x="120324" y="351425"/>
                </a:lnTo>
                <a:lnTo>
                  <a:pt x="119254" y="350084"/>
                </a:lnTo>
                <a:lnTo>
                  <a:pt x="117588" y="349190"/>
                </a:lnTo>
                <a:lnTo>
                  <a:pt x="112621" y="347756"/>
                </a:lnTo>
                <a:lnTo>
                  <a:pt x="96744" y="347433"/>
                </a:lnTo>
                <a:lnTo>
                  <a:pt x="85890" y="351963"/>
                </a:lnTo>
                <a:lnTo>
                  <a:pt x="82963" y="354253"/>
                </a:lnTo>
                <a:lnTo>
                  <a:pt x="81011" y="356732"/>
                </a:lnTo>
                <a:lnTo>
                  <a:pt x="79710" y="359337"/>
                </a:lnTo>
                <a:lnTo>
                  <a:pt x="76938" y="361074"/>
                </a:lnTo>
                <a:lnTo>
                  <a:pt x="64887" y="364471"/>
                </a:lnTo>
                <a:lnTo>
                  <a:pt x="58024" y="368641"/>
                </a:lnTo>
                <a:lnTo>
                  <a:pt x="39966" y="384971"/>
                </a:lnTo>
                <a:lnTo>
                  <a:pt x="29379" y="396211"/>
                </a:lnTo>
                <a:lnTo>
                  <a:pt x="20210" y="411183"/>
                </a:lnTo>
                <a:lnTo>
                  <a:pt x="14355" y="422104"/>
                </a:lnTo>
                <a:lnTo>
                  <a:pt x="5704" y="438963"/>
                </a:lnTo>
                <a:lnTo>
                  <a:pt x="2511" y="447786"/>
                </a:lnTo>
                <a:lnTo>
                  <a:pt x="1091" y="455835"/>
                </a:lnTo>
                <a:lnTo>
                  <a:pt x="292" y="471077"/>
                </a:lnTo>
                <a:lnTo>
                  <a:pt x="23" y="490753"/>
                </a:lnTo>
                <a:lnTo>
                  <a:pt x="0" y="494405"/>
                </a:lnTo>
                <a:lnTo>
                  <a:pt x="938" y="497792"/>
                </a:lnTo>
                <a:lnTo>
                  <a:pt x="5856" y="507109"/>
                </a:lnTo>
                <a:lnTo>
                  <a:pt x="8689" y="515902"/>
                </a:lnTo>
                <a:lnTo>
                  <a:pt x="12728" y="521669"/>
                </a:lnTo>
                <a:lnTo>
                  <a:pt x="15138" y="523588"/>
                </a:lnTo>
                <a:lnTo>
                  <a:pt x="17697" y="524867"/>
                </a:lnTo>
                <a:lnTo>
                  <a:pt x="23081" y="526288"/>
                </a:lnTo>
                <a:lnTo>
                  <a:pt x="41689" y="527275"/>
                </a:lnTo>
                <a:lnTo>
                  <a:pt x="53067" y="527381"/>
                </a:lnTo>
                <a:lnTo>
                  <a:pt x="56319" y="526443"/>
                </a:lnTo>
                <a:lnTo>
                  <a:pt x="62471" y="522861"/>
                </a:lnTo>
                <a:lnTo>
                  <a:pt x="79603" y="510056"/>
                </a:lnTo>
                <a:lnTo>
                  <a:pt x="84486" y="507273"/>
                </a:lnTo>
                <a:lnTo>
                  <a:pt x="92453" y="499101"/>
                </a:lnTo>
                <a:lnTo>
                  <a:pt x="102292" y="483790"/>
                </a:lnTo>
                <a:lnTo>
                  <a:pt x="108304" y="472790"/>
                </a:lnTo>
                <a:lnTo>
                  <a:pt x="114151" y="461550"/>
                </a:lnTo>
                <a:lnTo>
                  <a:pt x="119924" y="447665"/>
                </a:lnTo>
                <a:lnTo>
                  <a:pt x="124713" y="432921"/>
                </a:lnTo>
                <a:lnTo>
                  <a:pt x="126841" y="420018"/>
                </a:lnTo>
                <a:lnTo>
                  <a:pt x="130327" y="407934"/>
                </a:lnTo>
                <a:lnTo>
                  <a:pt x="135104" y="392960"/>
                </a:lnTo>
                <a:lnTo>
                  <a:pt x="136719" y="379367"/>
                </a:lnTo>
                <a:lnTo>
                  <a:pt x="135899" y="376333"/>
                </a:lnTo>
                <a:lnTo>
                  <a:pt x="131146" y="367510"/>
                </a:lnTo>
                <a:lnTo>
                  <a:pt x="128574" y="356125"/>
                </a:lnTo>
                <a:lnTo>
                  <a:pt x="128543" y="438888"/>
                </a:lnTo>
                <a:lnTo>
                  <a:pt x="129496" y="443636"/>
                </a:lnTo>
                <a:lnTo>
                  <a:pt x="135387" y="455820"/>
                </a:lnTo>
                <a:lnTo>
                  <a:pt x="142213" y="470120"/>
                </a:lnTo>
                <a:lnTo>
                  <a:pt x="144144" y="477508"/>
                </a:lnTo>
                <a:lnTo>
                  <a:pt x="146564" y="480812"/>
                </a:lnTo>
                <a:lnTo>
                  <a:pt x="157166" y="490013"/>
                </a:lnTo>
                <a:lnTo>
                  <a:pt x="159055" y="492959"/>
                </a:lnTo>
                <a:lnTo>
                  <a:pt x="162107" y="498772"/>
                </a:lnTo>
                <a:lnTo>
                  <a:pt x="166638" y="504530"/>
                </a:lnTo>
                <a:lnTo>
                  <a:pt x="169180" y="506447"/>
                </a:lnTo>
                <a:lnTo>
                  <a:pt x="174544" y="508577"/>
                </a:lnTo>
                <a:lnTo>
                  <a:pt x="178261" y="508192"/>
                </a:lnTo>
                <a:lnTo>
                  <a:pt x="187470" y="505225"/>
                </a:lnTo>
                <a:lnTo>
                  <a:pt x="195373" y="500731"/>
                </a:lnTo>
                <a:lnTo>
                  <a:pt x="208208" y="490085"/>
                </a:lnTo>
                <a:lnTo>
                  <a:pt x="217024" y="477097"/>
                </a:lnTo>
                <a:lnTo>
                  <a:pt x="230219" y="461184"/>
                </a:lnTo>
                <a:lnTo>
                  <a:pt x="238185" y="447502"/>
                </a:lnTo>
                <a:lnTo>
                  <a:pt x="244901" y="432849"/>
                </a:lnTo>
                <a:lnTo>
                  <a:pt x="251061" y="419986"/>
                </a:lnTo>
                <a:lnTo>
                  <a:pt x="256973" y="405379"/>
                </a:lnTo>
                <a:lnTo>
                  <a:pt x="262775" y="389363"/>
                </a:lnTo>
                <a:lnTo>
                  <a:pt x="268530" y="372719"/>
                </a:lnTo>
                <a:lnTo>
                  <a:pt x="274262" y="358337"/>
                </a:lnTo>
                <a:lnTo>
                  <a:pt x="279985" y="344642"/>
                </a:lnTo>
                <a:lnTo>
                  <a:pt x="285703" y="329031"/>
                </a:lnTo>
                <a:lnTo>
                  <a:pt x="288880" y="315107"/>
                </a:lnTo>
                <a:lnTo>
                  <a:pt x="291244" y="301617"/>
                </a:lnTo>
                <a:lnTo>
                  <a:pt x="295470" y="286096"/>
                </a:lnTo>
                <a:lnTo>
                  <a:pt x="300523" y="272213"/>
                </a:lnTo>
                <a:lnTo>
                  <a:pt x="305944" y="259693"/>
                </a:lnTo>
                <a:lnTo>
                  <a:pt x="311528" y="247778"/>
                </a:lnTo>
                <a:lnTo>
                  <a:pt x="314645" y="238673"/>
                </a:lnTo>
                <a:lnTo>
                  <a:pt x="316400" y="225652"/>
                </a:lnTo>
                <a:lnTo>
                  <a:pt x="316920" y="212268"/>
                </a:lnTo>
                <a:lnTo>
                  <a:pt x="317130" y="196193"/>
                </a:lnTo>
                <a:lnTo>
                  <a:pt x="317138" y="193108"/>
                </a:lnTo>
                <a:lnTo>
                  <a:pt x="317138" y="334784"/>
                </a:lnTo>
                <a:lnTo>
                  <a:pt x="314599" y="349414"/>
                </a:lnTo>
                <a:lnTo>
                  <a:pt x="311247" y="364490"/>
                </a:lnTo>
                <a:lnTo>
                  <a:pt x="309757" y="377539"/>
                </a:lnTo>
                <a:lnTo>
                  <a:pt x="309096" y="389689"/>
                </a:lnTo>
                <a:lnTo>
                  <a:pt x="308919" y="395596"/>
                </a:lnTo>
                <a:lnTo>
                  <a:pt x="311263" y="407239"/>
                </a:lnTo>
                <a:lnTo>
                  <a:pt x="314527" y="418764"/>
                </a:lnTo>
                <a:lnTo>
                  <a:pt x="317317" y="435010"/>
                </a:lnTo>
                <a:lnTo>
                  <a:pt x="323771" y="449515"/>
                </a:lnTo>
                <a:lnTo>
                  <a:pt x="324417" y="452625"/>
                </a:lnTo>
                <a:lnTo>
                  <a:pt x="327676" y="458621"/>
                </a:lnTo>
                <a:lnTo>
                  <a:pt x="337529" y="470231"/>
                </a:lnTo>
                <a:lnTo>
                  <a:pt x="340257" y="472151"/>
                </a:lnTo>
                <a:lnTo>
                  <a:pt x="345829" y="474283"/>
                </a:lnTo>
                <a:lnTo>
                  <a:pt x="363058" y="475653"/>
                </a:lnTo>
                <a:lnTo>
                  <a:pt x="379653" y="475946"/>
                </a:lnTo>
                <a:lnTo>
                  <a:pt x="388103" y="473430"/>
                </a:lnTo>
                <a:lnTo>
                  <a:pt x="403570" y="466659"/>
                </a:lnTo>
                <a:lnTo>
                  <a:pt x="409049" y="464054"/>
                </a:lnTo>
                <a:lnTo>
                  <a:pt x="413655" y="460413"/>
                </a:lnTo>
                <a:lnTo>
                  <a:pt x="435529" y="435439"/>
                </a:lnTo>
                <a:lnTo>
                  <a:pt x="451806" y="418678"/>
                </a:lnTo>
                <a:lnTo>
                  <a:pt x="463033" y="404798"/>
                </a:lnTo>
                <a:lnTo>
                  <a:pt x="473421" y="389104"/>
                </a:lnTo>
                <a:lnTo>
                  <a:pt x="477524" y="380919"/>
                </a:lnTo>
                <a:lnTo>
                  <a:pt x="485576" y="365156"/>
                </a:lnTo>
                <a:lnTo>
                  <a:pt x="495504" y="351800"/>
                </a:lnTo>
                <a:lnTo>
                  <a:pt x="503727" y="336975"/>
                </a:lnTo>
                <a:lnTo>
                  <a:pt x="507254" y="329021"/>
                </a:lnTo>
                <a:lnTo>
                  <a:pt x="510557" y="319908"/>
                </a:lnTo>
                <a:lnTo>
                  <a:pt x="513712" y="310023"/>
                </a:lnTo>
                <a:lnTo>
                  <a:pt x="519757" y="289832"/>
                </a:lnTo>
                <a:lnTo>
                  <a:pt x="534274" y="244853"/>
                </a:lnTo>
                <a:lnTo>
                  <a:pt x="537143" y="235222"/>
                </a:lnTo>
                <a:lnTo>
                  <a:pt x="545732" y="204415"/>
                </a:lnTo>
                <a:lnTo>
                  <a:pt x="551450" y="185745"/>
                </a:lnTo>
                <a:lnTo>
                  <a:pt x="560025" y="159169"/>
                </a:lnTo>
                <a:lnTo>
                  <a:pt x="561930" y="150476"/>
                </a:lnTo>
                <a:lnTo>
                  <a:pt x="563201" y="141823"/>
                </a:lnTo>
                <a:lnTo>
                  <a:pt x="564047" y="133197"/>
                </a:lnTo>
                <a:lnTo>
                  <a:pt x="565565" y="124589"/>
                </a:lnTo>
                <a:lnTo>
                  <a:pt x="567528" y="115993"/>
                </a:lnTo>
                <a:lnTo>
                  <a:pt x="569790" y="107405"/>
                </a:lnTo>
                <a:lnTo>
                  <a:pt x="571298" y="98821"/>
                </a:lnTo>
                <a:lnTo>
                  <a:pt x="572303" y="90242"/>
                </a:lnTo>
                <a:lnTo>
                  <a:pt x="573420" y="74042"/>
                </a:lnTo>
                <a:lnTo>
                  <a:pt x="573917" y="60491"/>
                </a:lnTo>
                <a:lnTo>
                  <a:pt x="571597" y="48119"/>
                </a:lnTo>
                <a:lnTo>
                  <a:pt x="567391" y="36270"/>
                </a:lnTo>
                <a:lnTo>
                  <a:pt x="560621" y="19842"/>
                </a:lnTo>
                <a:lnTo>
                  <a:pt x="558703" y="11955"/>
                </a:lnTo>
                <a:lnTo>
                  <a:pt x="557239" y="9471"/>
                </a:lnTo>
                <a:lnTo>
                  <a:pt x="555311" y="7815"/>
                </a:lnTo>
                <a:lnTo>
                  <a:pt x="550628" y="5022"/>
                </a:lnTo>
                <a:lnTo>
                  <a:pt x="545371" y="606"/>
                </a:lnTo>
                <a:lnTo>
                  <a:pt x="543589" y="0"/>
                </a:lnTo>
                <a:lnTo>
                  <a:pt x="542401" y="548"/>
                </a:lnTo>
                <a:lnTo>
                  <a:pt x="541608" y="1866"/>
                </a:lnTo>
                <a:lnTo>
                  <a:pt x="539175" y="2745"/>
                </a:lnTo>
                <a:lnTo>
                  <a:pt x="531391" y="3722"/>
                </a:lnTo>
                <a:lnTo>
                  <a:pt x="528554" y="5887"/>
                </a:lnTo>
                <a:lnTo>
                  <a:pt x="526662" y="9235"/>
                </a:lnTo>
                <a:lnTo>
                  <a:pt x="525401" y="13373"/>
                </a:lnTo>
                <a:lnTo>
                  <a:pt x="522655" y="17083"/>
                </a:lnTo>
                <a:lnTo>
                  <a:pt x="514524" y="23747"/>
                </a:lnTo>
                <a:lnTo>
                  <a:pt x="511594" y="28762"/>
                </a:lnTo>
                <a:lnTo>
                  <a:pt x="508338" y="41955"/>
                </a:lnTo>
                <a:lnTo>
                  <a:pt x="501811" y="54803"/>
                </a:lnTo>
                <a:lnTo>
                  <a:pt x="493513" y="66863"/>
                </a:lnTo>
                <a:lnTo>
                  <a:pt x="486650" y="78573"/>
                </a:lnTo>
                <a:lnTo>
                  <a:pt x="482964" y="92668"/>
                </a:lnTo>
                <a:lnTo>
                  <a:pt x="481326" y="108457"/>
                </a:lnTo>
                <a:lnTo>
                  <a:pt x="480890" y="116668"/>
                </a:lnTo>
                <a:lnTo>
                  <a:pt x="480404" y="133412"/>
                </a:lnTo>
                <a:lnTo>
                  <a:pt x="480050" y="185506"/>
                </a:lnTo>
                <a:lnTo>
                  <a:pt x="480031" y="206234"/>
                </a:lnTo>
                <a:lnTo>
                  <a:pt x="480979" y="216143"/>
                </a:lnTo>
                <a:lnTo>
                  <a:pt x="482563" y="225606"/>
                </a:lnTo>
                <a:lnTo>
                  <a:pt x="484571" y="234772"/>
                </a:lnTo>
                <a:lnTo>
                  <a:pt x="486863" y="243741"/>
                </a:lnTo>
                <a:lnTo>
                  <a:pt x="489343" y="252577"/>
                </a:lnTo>
                <a:lnTo>
                  <a:pt x="491949" y="261325"/>
                </a:lnTo>
                <a:lnTo>
                  <a:pt x="493686" y="270016"/>
                </a:lnTo>
                <a:lnTo>
                  <a:pt x="494845" y="278666"/>
                </a:lnTo>
                <a:lnTo>
                  <a:pt x="495617" y="287291"/>
                </a:lnTo>
                <a:lnTo>
                  <a:pt x="497084" y="295898"/>
                </a:lnTo>
                <a:lnTo>
                  <a:pt x="499015" y="304494"/>
                </a:lnTo>
                <a:lnTo>
                  <a:pt x="503700" y="320713"/>
                </a:lnTo>
                <a:lnTo>
                  <a:pt x="508957" y="334270"/>
                </a:lnTo>
                <a:lnTo>
                  <a:pt x="517009" y="349186"/>
                </a:lnTo>
                <a:lnTo>
                  <a:pt x="525985" y="363435"/>
                </a:lnTo>
                <a:lnTo>
                  <a:pt x="536393" y="377765"/>
                </a:lnTo>
                <a:lnTo>
                  <a:pt x="545509" y="393653"/>
                </a:lnTo>
                <a:lnTo>
                  <a:pt x="551352" y="404788"/>
                </a:lnTo>
                <a:lnTo>
                  <a:pt x="559663" y="413548"/>
                </a:lnTo>
                <a:lnTo>
                  <a:pt x="568755" y="419663"/>
                </a:lnTo>
                <a:lnTo>
                  <a:pt x="584893" y="426129"/>
                </a:lnTo>
                <a:lnTo>
                  <a:pt x="594255" y="430017"/>
                </a:lnTo>
                <a:lnTo>
                  <a:pt x="604881" y="432206"/>
                </a:lnTo>
                <a:lnTo>
                  <a:pt x="611077" y="432718"/>
                </a:lnTo>
                <a:lnTo>
                  <a:pt x="619545" y="430406"/>
                </a:lnTo>
                <a:lnTo>
                  <a:pt x="628706" y="427156"/>
                </a:lnTo>
                <a:lnTo>
                  <a:pt x="635953" y="425711"/>
                </a:lnTo>
                <a:lnTo>
                  <a:pt x="642349" y="422529"/>
                </a:lnTo>
                <a:lnTo>
                  <a:pt x="645388" y="420347"/>
                </a:lnTo>
                <a:lnTo>
                  <a:pt x="651305" y="412842"/>
                </a:lnTo>
                <a:lnTo>
                  <a:pt x="660038" y="3988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44"/>
          <p:cNvSpPr/>
          <p:nvPr/>
        </p:nvSpPr>
        <p:spPr>
          <a:xfrm>
            <a:off x="4859411" y="4354829"/>
            <a:ext cx="29772" cy="1"/>
          </a:xfrm>
          <a:custGeom>
            <a:avLst/>
            <a:gdLst/>
            <a:ahLst/>
            <a:cxnLst/>
            <a:rect l="0" t="0" r="0" b="0"/>
            <a:pathLst>
              <a:path w="29772" h="1">
                <a:moveTo>
                  <a:pt x="29771" y="0"/>
                </a:moveTo>
                <a:lnTo>
                  <a:pt x="0" y="0"/>
                </a:lnTo>
                <a:lnTo>
                  <a:pt x="405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6792277" y="4989195"/>
            <a:ext cx="933933" cy="471488"/>
            <a:chOff x="6792277" y="4989195"/>
            <a:chExt cx="933933" cy="471488"/>
          </a:xfrm>
        </p:grpSpPr>
        <p:sp>
          <p:nvSpPr>
            <p:cNvPr id="23" name="SMARTPenAnnotation245"/>
            <p:cNvSpPr/>
            <p:nvPr/>
          </p:nvSpPr>
          <p:spPr>
            <a:xfrm>
              <a:off x="6826567" y="4989195"/>
              <a:ext cx="34291" cy="471488"/>
            </a:xfrm>
            <a:custGeom>
              <a:avLst/>
              <a:gdLst/>
              <a:ahLst/>
              <a:cxnLst/>
              <a:rect l="0" t="0" r="0" b="0"/>
              <a:pathLst>
                <a:path w="34291" h="471488">
                  <a:moveTo>
                    <a:pt x="0" y="0"/>
                  </a:moveTo>
                  <a:lnTo>
                    <a:pt x="0" y="65875"/>
                  </a:lnTo>
                  <a:lnTo>
                    <a:pt x="953" y="72491"/>
                  </a:lnTo>
                  <a:lnTo>
                    <a:pt x="2540" y="79760"/>
                  </a:lnTo>
                  <a:lnTo>
                    <a:pt x="4551" y="87463"/>
                  </a:lnTo>
                  <a:lnTo>
                    <a:pt x="6844" y="95456"/>
                  </a:lnTo>
                  <a:lnTo>
                    <a:pt x="11931" y="111957"/>
                  </a:lnTo>
                  <a:lnTo>
                    <a:pt x="13670" y="120358"/>
                  </a:lnTo>
                  <a:lnTo>
                    <a:pt x="14828" y="128816"/>
                  </a:lnTo>
                  <a:lnTo>
                    <a:pt x="15600" y="137313"/>
                  </a:lnTo>
                  <a:lnTo>
                    <a:pt x="16116" y="145834"/>
                  </a:lnTo>
                  <a:lnTo>
                    <a:pt x="16687" y="162923"/>
                  </a:lnTo>
                  <a:lnTo>
                    <a:pt x="17009" y="188608"/>
                  </a:lnTo>
                  <a:lnTo>
                    <a:pt x="18007" y="198129"/>
                  </a:lnTo>
                  <a:lnTo>
                    <a:pt x="19625" y="208286"/>
                  </a:lnTo>
                  <a:lnTo>
                    <a:pt x="21656" y="218867"/>
                  </a:lnTo>
                  <a:lnTo>
                    <a:pt x="23010" y="228779"/>
                  </a:lnTo>
                  <a:lnTo>
                    <a:pt x="23912" y="238244"/>
                  </a:lnTo>
                  <a:lnTo>
                    <a:pt x="24514" y="247412"/>
                  </a:lnTo>
                  <a:lnTo>
                    <a:pt x="25868" y="256381"/>
                  </a:lnTo>
                  <a:lnTo>
                    <a:pt x="27723" y="265218"/>
                  </a:lnTo>
                  <a:lnTo>
                    <a:pt x="29912" y="273967"/>
                  </a:lnTo>
                  <a:lnTo>
                    <a:pt x="31371" y="283609"/>
                  </a:lnTo>
                  <a:lnTo>
                    <a:pt x="32344" y="293848"/>
                  </a:lnTo>
                  <a:lnTo>
                    <a:pt x="32993" y="304483"/>
                  </a:lnTo>
                  <a:lnTo>
                    <a:pt x="33714" y="323921"/>
                  </a:lnTo>
                  <a:lnTo>
                    <a:pt x="34119" y="350929"/>
                  </a:lnTo>
                  <a:lnTo>
                    <a:pt x="34290" y="47148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46"/>
            <p:cNvSpPr/>
            <p:nvPr/>
          </p:nvSpPr>
          <p:spPr>
            <a:xfrm>
              <a:off x="6792277" y="5006352"/>
              <a:ext cx="222447" cy="161526"/>
            </a:xfrm>
            <a:custGeom>
              <a:avLst/>
              <a:gdLst/>
              <a:ahLst/>
              <a:cxnLst/>
              <a:rect l="0" t="0" r="0" b="0"/>
              <a:pathLst>
                <a:path w="222447" h="161526">
                  <a:moveTo>
                    <a:pt x="0" y="34277"/>
                  </a:moveTo>
                  <a:lnTo>
                    <a:pt x="7381" y="26896"/>
                  </a:lnTo>
                  <a:lnTo>
                    <a:pt x="13123" y="23695"/>
                  </a:lnTo>
                  <a:lnTo>
                    <a:pt x="32332" y="13878"/>
                  </a:lnTo>
                  <a:lnTo>
                    <a:pt x="36794" y="11152"/>
                  </a:lnTo>
                  <a:lnTo>
                    <a:pt x="40722" y="8384"/>
                  </a:lnTo>
                  <a:lnTo>
                    <a:pt x="44293" y="5585"/>
                  </a:lnTo>
                  <a:lnTo>
                    <a:pt x="49531" y="3719"/>
                  </a:lnTo>
                  <a:lnTo>
                    <a:pt x="55880" y="2475"/>
                  </a:lnTo>
                  <a:lnTo>
                    <a:pt x="62972" y="1646"/>
                  </a:lnTo>
                  <a:lnTo>
                    <a:pt x="69604" y="1093"/>
                  </a:lnTo>
                  <a:lnTo>
                    <a:pt x="75930" y="725"/>
                  </a:lnTo>
                  <a:lnTo>
                    <a:pt x="88039" y="315"/>
                  </a:lnTo>
                  <a:lnTo>
                    <a:pt x="111335" y="52"/>
                  </a:lnTo>
                  <a:lnTo>
                    <a:pt x="134281" y="0"/>
                  </a:lnTo>
                  <a:lnTo>
                    <a:pt x="140956" y="949"/>
                  </a:lnTo>
                  <a:lnTo>
                    <a:pt x="148263" y="2533"/>
                  </a:lnTo>
                  <a:lnTo>
                    <a:pt x="155992" y="4542"/>
                  </a:lnTo>
                  <a:lnTo>
                    <a:pt x="162097" y="6834"/>
                  </a:lnTo>
                  <a:lnTo>
                    <a:pt x="167120" y="9315"/>
                  </a:lnTo>
                  <a:lnTo>
                    <a:pt x="171421" y="11921"/>
                  </a:lnTo>
                  <a:lnTo>
                    <a:pt x="176193" y="14611"/>
                  </a:lnTo>
                  <a:lnTo>
                    <a:pt x="186576" y="20139"/>
                  </a:lnTo>
                  <a:lnTo>
                    <a:pt x="203130" y="28607"/>
                  </a:lnTo>
                  <a:lnTo>
                    <a:pt x="206858" y="31450"/>
                  </a:lnTo>
                  <a:lnTo>
                    <a:pt x="209343" y="34298"/>
                  </a:lnTo>
                  <a:lnTo>
                    <a:pt x="211000" y="37148"/>
                  </a:lnTo>
                  <a:lnTo>
                    <a:pt x="215380" y="45396"/>
                  </a:lnTo>
                  <a:lnTo>
                    <a:pt x="217882" y="50262"/>
                  </a:lnTo>
                  <a:lnTo>
                    <a:pt x="219550" y="55412"/>
                  </a:lnTo>
                  <a:lnTo>
                    <a:pt x="220661" y="60749"/>
                  </a:lnTo>
                  <a:lnTo>
                    <a:pt x="221403" y="66213"/>
                  </a:lnTo>
                  <a:lnTo>
                    <a:pt x="221897" y="71760"/>
                  </a:lnTo>
                  <a:lnTo>
                    <a:pt x="222226" y="77364"/>
                  </a:lnTo>
                  <a:lnTo>
                    <a:pt x="222446" y="83004"/>
                  </a:lnTo>
                  <a:lnTo>
                    <a:pt x="221640" y="88669"/>
                  </a:lnTo>
                  <a:lnTo>
                    <a:pt x="220150" y="94352"/>
                  </a:lnTo>
                  <a:lnTo>
                    <a:pt x="218204" y="100044"/>
                  </a:lnTo>
                  <a:lnTo>
                    <a:pt x="216907" y="104792"/>
                  </a:lnTo>
                  <a:lnTo>
                    <a:pt x="216042" y="108910"/>
                  </a:lnTo>
                  <a:lnTo>
                    <a:pt x="215466" y="112608"/>
                  </a:lnTo>
                  <a:lnTo>
                    <a:pt x="214129" y="116025"/>
                  </a:lnTo>
                  <a:lnTo>
                    <a:pt x="212285" y="119256"/>
                  </a:lnTo>
                  <a:lnTo>
                    <a:pt x="210104" y="122362"/>
                  </a:lnTo>
                  <a:lnTo>
                    <a:pt x="206744" y="125385"/>
                  </a:lnTo>
                  <a:lnTo>
                    <a:pt x="202599" y="128354"/>
                  </a:lnTo>
                  <a:lnTo>
                    <a:pt x="197931" y="131285"/>
                  </a:lnTo>
                  <a:lnTo>
                    <a:pt x="192914" y="134192"/>
                  </a:lnTo>
                  <a:lnTo>
                    <a:pt x="182260" y="139962"/>
                  </a:lnTo>
                  <a:lnTo>
                    <a:pt x="165552" y="148565"/>
                  </a:lnTo>
                  <a:lnTo>
                    <a:pt x="159897" y="150474"/>
                  </a:lnTo>
                  <a:lnTo>
                    <a:pt x="154223" y="151747"/>
                  </a:lnTo>
                  <a:lnTo>
                    <a:pt x="148535" y="152595"/>
                  </a:lnTo>
                  <a:lnTo>
                    <a:pt x="142839" y="154114"/>
                  </a:lnTo>
                  <a:lnTo>
                    <a:pt x="137136" y="156079"/>
                  </a:lnTo>
                  <a:lnTo>
                    <a:pt x="131429" y="158340"/>
                  </a:lnTo>
                  <a:lnTo>
                    <a:pt x="125719" y="159849"/>
                  </a:lnTo>
                  <a:lnTo>
                    <a:pt x="120008" y="160854"/>
                  </a:lnTo>
                  <a:lnTo>
                    <a:pt x="114296" y="161525"/>
                  </a:lnTo>
                  <a:lnTo>
                    <a:pt x="108582" y="161019"/>
                  </a:lnTo>
                  <a:lnTo>
                    <a:pt x="102868" y="159729"/>
                  </a:lnTo>
                  <a:lnTo>
                    <a:pt x="97154" y="157917"/>
                  </a:lnTo>
                  <a:lnTo>
                    <a:pt x="91439" y="156709"/>
                  </a:lnTo>
                  <a:lnTo>
                    <a:pt x="85724" y="155904"/>
                  </a:lnTo>
                  <a:lnTo>
                    <a:pt x="80010" y="155367"/>
                  </a:lnTo>
                  <a:lnTo>
                    <a:pt x="74295" y="155009"/>
                  </a:lnTo>
                  <a:lnTo>
                    <a:pt x="62865" y="154611"/>
                  </a:lnTo>
                  <a:lnTo>
                    <a:pt x="59055" y="153552"/>
                  </a:lnTo>
                  <a:lnTo>
                    <a:pt x="56515" y="151894"/>
                  </a:lnTo>
                  <a:lnTo>
                    <a:pt x="54822" y="149836"/>
                  </a:lnTo>
                  <a:lnTo>
                    <a:pt x="52740" y="148464"/>
                  </a:lnTo>
                  <a:lnTo>
                    <a:pt x="47888" y="146940"/>
                  </a:lnTo>
                  <a:lnTo>
                    <a:pt x="42556" y="146262"/>
                  </a:lnTo>
                  <a:lnTo>
                    <a:pt x="39801" y="146081"/>
                  </a:lnTo>
                  <a:lnTo>
                    <a:pt x="37964" y="145009"/>
                  </a:lnTo>
                  <a:lnTo>
                    <a:pt x="36739" y="143341"/>
                  </a:lnTo>
                  <a:lnTo>
                    <a:pt x="34290" y="13714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47"/>
            <p:cNvSpPr/>
            <p:nvPr/>
          </p:nvSpPr>
          <p:spPr>
            <a:xfrm>
              <a:off x="7100901" y="5015018"/>
              <a:ext cx="197155" cy="162773"/>
            </a:xfrm>
            <a:custGeom>
              <a:avLst/>
              <a:gdLst/>
              <a:ahLst/>
              <a:cxnLst/>
              <a:rect l="0" t="0" r="0" b="0"/>
              <a:pathLst>
                <a:path w="197155" h="162773">
                  <a:moveTo>
                    <a:pt x="137146" y="17039"/>
                  </a:moveTo>
                  <a:lnTo>
                    <a:pt x="137146" y="12489"/>
                  </a:lnTo>
                  <a:lnTo>
                    <a:pt x="136194" y="11148"/>
                  </a:lnTo>
                  <a:lnTo>
                    <a:pt x="134606" y="10254"/>
                  </a:lnTo>
                  <a:lnTo>
                    <a:pt x="129766" y="8820"/>
                  </a:lnTo>
                  <a:lnTo>
                    <a:pt x="124376" y="8571"/>
                  </a:lnTo>
                  <a:lnTo>
                    <a:pt x="122917" y="7584"/>
                  </a:lnTo>
                  <a:lnTo>
                    <a:pt x="121945" y="5973"/>
                  </a:lnTo>
                  <a:lnTo>
                    <a:pt x="121297" y="3947"/>
                  </a:lnTo>
                  <a:lnTo>
                    <a:pt x="118960" y="2596"/>
                  </a:lnTo>
                  <a:lnTo>
                    <a:pt x="115497" y="1695"/>
                  </a:lnTo>
                  <a:lnTo>
                    <a:pt x="111284" y="1095"/>
                  </a:lnTo>
                  <a:lnTo>
                    <a:pt x="107521" y="695"/>
                  </a:lnTo>
                  <a:lnTo>
                    <a:pt x="104062" y="428"/>
                  </a:lnTo>
                  <a:lnTo>
                    <a:pt x="100802" y="250"/>
                  </a:lnTo>
                  <a:lnTo>
                    <a:pt x="94641" y="52"/>
                  </a:lnTo>
                  <a:lnTo>
                    <a:pt x="91664" y="0"/>
                  </a:lnTo>
                  <a:lnTo>
                    <a:pt x="87774" y="917"/>
                  </a:lnTo>
                  <a:lnTo>
                    <a:pt x="83277" y="2481"/>
                  </a:lnTo>
                  <a:lnTo>
                    <a:pt x="78373" y="4476"/>
                  </a:lnTo>
                  <a:lnTo>
                    <a:pt x="74151" y="5806"/>
                  </a:lnTo>
                  <a:lnTo>
                    <a:pt x="70385" y="6693"/>
                  </a:lnTo>
                  <a:lnTo>
                    <a:pt x="66921" y="7285"/>
                  </a:lnTo>
                  <a:lnTo>
                    <a:pt x="62707" y="8631"/>
                  </a:lnTo>
                  <a:lnTo>
                    <a:pt x="57993" y="10481"/>
                  </a:lnTo>
                  <a:lnTo>
                    <a:pt x="52945" y="12668"/>
                  </a:lnTo>
                  <a:lnTo>
                    <a:pt x="42256" y="17636"/>
                  </a:lnTo>
                  <a:lnTo>
                    <a:pt x="36738" y="20295"/>
                  </a:lnTo>
                  <a:lnTo>
                    <a:pt x="32108" y="23020"/>
                  </a:lnTo>
                  <a:lnTo>
                    <a:pt x="28068" y="25789"/>
                  </a:lnTo>
                  <a:lnTo>
                    <a:pt x="24422" y="28587"/>
                  </a:lnTo>
                  <a:lnTo>
                    <a:pt x="21040" y="31405"/>
                  </a:lnTo>
                  <a:lnTo>
                    <a:pt x="17831" y="34236"/>
                  </a:lnTo>
                  <a:lnTo>
                    <a:pt x="11727" y="39922"/>
                  </a:lnTo>
                  <a:lnTo>
                    <a:pt x="5839" y="45625"/>
                  </a:lnTo>
                  <a:lnTo>
                    <a:pt x="3888" y="49431"/>
                  </a:lnTo>
                  <a:lnTo>
                    <a:pt x="2587" y="53874"/>
                  </a:lnTo>
                  <a:lnTo>
                    <a:pt x="1721" y="58740"/>
                  </a:lnTo>
                  <a:lnTo>
                    <a:pt x="1143" y="62937"/>
                  </a:lnTo>
                  <a:lnTo>
                    <a:pt x="757" y="66688"/>
                  </a:lnTo>
                  <a:lnTo>
                    <a:pt x="501" y="70141"/>
                  </a:lnTo>
                  <a:lnTo>
                    <a:pt x="329" y="74348"/>
                  </a:lnTo>
                  <a:lnTo>
                    <a:pt x="88" y="88418"/>
                  </a:lnTo>
                  <a:lnTo>
                    <a:pt x="0" y="109788"/>
                  </a:lnTo>
                  <a:lnTo>
                    <a:pt x="1900" y="114115"/>
                  </a:lnTo>
                  <a:lnTo>
                    <a:pt x="5073" y="117951"/>
                  </a:lnTo>
                  <a:lnTo>
                    <a:pt x="9092" y="121461"/>
                  </a:lnTo>
                  <a:lnTo>
                    <a:pt x="12724" y="123801"/>
                  </a:lnTo>
                  <a:lnTo>
                    <a:pt x="16098" y="125362"/>
                  </a:lnTo>
                  <a:lnTo>
                    <a:pt x="19300" y="126401"/>
                  </a:lnTo>
                  <a:lnTo>
                    <a:pt x="25398" y="130097"/>
                  </a:lnTo>
                  <a:lnTo>
                    <a:pt x="28357" y="132416"/>
                  </a:lnTo>
                  <a:lnTo>
                    <a:pt x="32235" y="133962"/>
                  </a:lnTo>
                  <a:lnTo>
                    <a:pt x="36725" y="134993"/>
                  </a:lnTo>
                  <a:lnTo>
                    <a:pt x="41624" y="135680"/>
                  </a:lnTo>
                  <a:lnTo>
                    <a:pt x="45842" y="136138"/>
                  </a:lnTo>
                  <a:lnTo>
                    <a:pt x="49607" y="136443"/>
                  </a:lnTo>
                  <a:lnTo>
                    <a:pt x="53069" y="136647"/>
                  </a:lnTo>
                  <a:lnTo>
                    <a:pt x="61996" y="136873"/>
                  </a:lnTo>
                  <a:lnTo>
                    <a:pt x="78698" y="137019"/>
                  </a:lnTo>
                  <a:lnTo>
                    <a:pt x="81988" y="136078"/>
                  </a:lnTo>
                  <a:lnTo>
                    <a:pt x="85134" y="134498"/>
                  </a:lnTo>
                  <a:lnTo>
                    <a:pt x="88184" y="132492"/>
                  </a:lnTo>
                  <a:lnTo>
                    <a:pt x="94113" y="130264"/>
                  </a:lnTo>
                  <a:lnTo>
                    <a:pt x="97027" y="129670"/>
                  </a:lnTo>
                  <a:lnTo>
                    <a:pt x="99923" y="127369"/>
                  </a:lnTo>
                  <a:lnTo>
                    <a:pt x="102805" y="123930"/>
                  </a:lnTo>
                  <a:lnTo>
                    <a:pt x="105680" y="119732"/>
                  </a:lnTo>
                  <a:lnTo>
                    <a:pt x="108548" y="115981"/>
                  </a:lnTo>
                  <a:lnTo>
                    <a:pt x="111414" y="112528"/>
                  </a:lnTo>
                  <a:lnTo>
                    <a:pt x="114276" y="109273"/>
                  </a:lnTo>
                  <a:lnTo>
                    <a:pt x="117137" y="105199"/>
                  </a:lnTo>
                  <a:lnTo>
                    <a:pt x="119997" y="100577"/>
                  </a:lnTo>
                  <a:lnTo>
                    <a:pt x="122856" y="95591"/>
                  </a:lnTo>
                  <a:lnTo>
                    <a:pt x="124761" y="90362"/>
                  </a:lnTo>
                  <a:lnTo>
                    <a:pt x="126033" y="84971"/>
                  </a:lnTo>
                  <a:lnTo>
                    <a:pt x="126879" y="79472"/>
                  </a:lnTo>
                  <a:lnTo>
                    <a:pt x="127444" y="73901"/>
                  </a:lnTo>
                  <a:lnTo>
                    <a:pt x="127821" y="68282"/>
                  </a:lnTo>
                  <a:lnTo>
                    <a:pt x="128239" y="57911"/>
                  </a:lnTo>
                  <a:lnTo>
                    <a:pt x="128425" y="50127"/>
                  </a:lnTo>
                  <a:lnTo>
                    <a:pt x="128560" y="24091"/>
                  </a:lnTo>
                  <a:lnTo>
                    <a:pt x="127612" y="20788"/>
                  </a:lnTo>
                  <a:lnTo>
                    <a:pt x="126028" y="17634"/>
                  </a:lnTo>
                  <a:lnTo>
                    <a:pt x="124019" y="14578"/>
                  </a:lnTo>
                  <a:lnTo>
                    <a:pt x="122679" y="11588"/>
                  </a:lnTo>
                  <a:lnTo>
                    <a:pt x="121787" y="8643"/>
                  </a:lnTo>
                  <a:lnTo>
                    <a:pt x="120032" y="46"/>
                  </a:lnTo>
                  <a:lnTo>
                    <a:pt x="120001" y="27676"/>
                  </a:lnTo>
                  <a:lnTo>
                    <a:pt x="120954" y="31751"/>
                  </a:lnTo>
                  <a:lnTo>
                    <a:pt x="122541" y="36372"/>
                  </a:lnTo>
                  <a:lnTo>
                    <a:pt x="124552" y="41357"/>
                  </a:lnTo>
                  <a:lnTo>
                    <a:pt x="125892" y="45634"/>
                  </a:lnTo>
                  <a:lnTo>
                    <a:pt x="126786" y="49437"/>
                  </a:lnTo>
                  <a:lnTo>
                    <a:pt x="127382" y="52925"/>
                  </a:lnTo>
                  <a:lnTo>
                    <a:pt x="127779" y="57156"/>
                  </a:lnTo>
                  <a:lnTo>
                    <a:pt x="128044" y="61881"/>
                  </a:lnTo>
                  <a:lnTo>
                    <a:pt x="128221" y="66936"/>
                  </a:lnTo>
                  <a:lnTo>
                    <a:pt x="129291" y="72211"/>
                  </a:lnTo>
                  <a:lnTo>
                    <a:pt x="130957" y="77633"/>
                  </a:lnTo>
                  <a:lnTo>
                    <a:pt x="133020" y="83152"/>
                  </a:lnTo>
                  <a:lnTo>
                    <a:pt x="134396" y="88737"/>
                  </a:lnTo>
                  <a:lnTo>
                    <a:pt x="135312" y="94365"/>
                  </a:lnTo>
                  <a:lnTo>
                    <a:pt x="135923" y="100022"/>
                  </a:lnTo>
                  <a:lnTo>
                    <a:pt x="137284" y="105699"/>
                  </a:lnTo>
                  <a:lnTo>
                    <a:pt x="139143" y="111388"/>
                  </a:lnTo>
                  <a:lnTo>
                    <a:pt x="141335" y="117086"/>
                  </a:lnTo>
                  <a:lnTo>
                    <a:pt x="143749" y="121837"/>
                  </a:lnTo>
                  <a:lnTo>
                    <a:pt x="146310" y="125957"/>
                  </a:lnTo>
                  <a:lnTo>
                    <a:pt x="148971" y="129656"/>
                  </a:lnTo>
                  <a:lnTo>
                    <a:pt x="151696" y="133075"/>
                  </a:lnTo>
                  <a:lnTo>
                    <a:pt x="154466" y="136306"/>
                  </a:lnTo>
                  <a:lnTo>
                    <a:pt x="157266" y="139413"/>
                  </a:lnTo>
                  <a:lnTo>
                    <a:pt x="161037" y="142436"/>
                  </a:lnTo>
                  <a:lnTo>
                    <a:pt x="165456" y="145405"/>
                  </a:lnTo>
                  <a:lnTo>
                    <a:pt x="170307" y="148336"/>
                  </a:lnTo>
                  <a:lnTo>
                    <a:pt x="174493" y="150291"/>
                  </a:lnTo>
                  <a:lnTo>
                    <a:pt x="178237" y="151593"/>
                  </a:lnTo>
                  <a:lnTo>
                    <a:pt x="181685" y="152462"/>
                  </a:lnTo>
                  <a:lnTo>
                    <a:pt x="184936" y="153994"/>
                  </a:lnTo>
                  <a:lnTo>
                    <a:pt x="191089" y="158235"/>
                  </a:lnTo>
                  <a:lnTo>
                    <a:pt x="197154" y="1627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48"/>
            <p:cNvSpPr/>
            <p:nvPr/>
          </p:nvSpPr>
          <p:spPr>
            <a:xfrm>
              <a:off x="7349494" y="5007531"/>
              <a:ext cx="144386" cy="178829"/>
            </a:xfrm>
            <a:custGeom>
              <a:avLst/>
              <a:gdLst/>
              <a:ahLst/>
              <a:cxnLst/>
              <a:rect l="0" t="0" r="0" b="0"/>
              <a:pathLst>
                <a:path w="144386" h="178829">
                  <a:moveTo>
                    <a:pt x="68575" y="7381"/>
                  </a:moveTo>
                  <a:lnTo>
                    <a:pt x="64024" y="7381"/>
                  </a:lnTo>
                  <a:lnTo>
                    <a:pt x="62684" y="6429"/>
                  </a:lnTo>
                  <a:lnTo>
                    <a:pt x="61790" y="4841"/>
                  </a:lnTo>
                  <a:lnTo>
                    <a:pt x="60357" y="0"/>
                  </a:lnTo>
                  <a:lnTo>
                    <a:pt x="59286" y="555"/>
                  </a:lnTo>
                  <a:lnTo>
                    <a:pt x="55557" y="3713"/>
                  </a:lnTo>
                  <a:lnTo>
                    <a:pt x="52654" y="6294"/>
                  </a:lnTo>
                  <a:lnTo>
                    <a:pt x="49434" y="6898"/>
                  </a:lnTo>
                  <a:lnTo>
                    <a:pt x="47242" y="7059"/>
                  </a:lnTo>
                  <a:lnTo>
                    <a:pt x="44829" y="8119"/>
                  </a:lnTo>
                  <a:lnTo>
                    <a:pt x="42267" y="9778"/>
                  </a:lnTo>
                  <a:lnTo>
                    <a:pt x="39606" y="11837"/>
                  </a:lnTo>
                  <a:lnTo>
                    <a:pt x="36880" y="14162"/>
                  </a:lnTo>
                  <a:lnTo>
                    <a:pt x="34111" y="16664"/>
                  </a:lnTo>
                  <a:lnTo>
                    <a:pt x="31312" y="19285"/>
                  </a:lnTo>
                  <a:lnTo>
                    <a:pt x="28493" y="21032"/>
                  </a:lnTo>
                  <a:lnTo>
                    <a:pt x="25662" y="22197"/>
                  </a:lnTo>
                  <a:lnTo>
                    <a:pt x="22821" y="22973"/>
                  </a:lnTo>
                  <a:lnTo>
                    <a:pt x="19975" y="24444"/>
                  </a:lnTo>
                  <a:lnTo>
                    <a:pt x="17126" y="26376"/>
                  </a:lnTo>
                  <a:lnTo>
                    <a:pt x="14273" y="28617"/>
                  </a:lnTo>
                  <a:lnTo>
                    <a:pt x="11418" y="32016"/>
                  </a:lnTo>
                  <a:lnTo>
                    <a:pt x="8563" y="36187"/>
                  </a:lnTo>
                  <a:lnTo>
                    <a:pt x="5708" y="40873"/>
                  </a:lnTo>
                  <a:lnTo>
                    <a:pt x="3803" y="44948"/>
                  </a:lnTo>
                  <a:lnTo>
                    <a:pt x="2534" y="48618"/>
                  </a:lnTo>
                  <a:lnTo>
                    <a:pt x="1688" y="52018"/>
                  </a:lnTo>
                  <a:lnTo>
                    <a:pt x="1123" y="55236"/>
                  </a:lnTo>
                  <a:lnTo>
                    <a:pt x="748" y="58335"/>
                  </a:lnTo>
                  <a:lnTo>
                    <a:pt x="497" y="61353"/>
                  </a:lnTo>
                  <a:lnTo>
                    <a:pt x="330" y="64317"/>
                  </a:lnTo>
                  <a:lnTo>
                    <a:pt x="144" y="70151"/>
                  </a:lnTo>
                  <a:lnTo>
                    <a:pt x="15" y="84521"/>
                  </a:lnTo>
                  <a:lnTo>
                    <a:pt x="0" y="95961"/>
                  </a:lnTo>
                  <a:lnTo>
                    <a:pt x="951" y="97867"/>
                  </a:lnTo>
                  <a:lnTo>
                    <a:pt x="2537" y="99138"/>
                  </a:lnTo>
                  <a:lnTo>
                    <a:pt x="4548" y="99984"/>
                  </a:lnTo>
                  <a:lnTo>
                    <a:pt x="6840" y="100549"/>
                  </a:lnTo>
                  <a:lnTo>
                    <a:pt x="9321" y="100926"/>
                  </a:lnTo>
                  <a:lnTo>
                    <a:pt x="11927" y="101177"/>
                  </a:lnTo>
                  <a:lnTo>
                    <a:pt x="14618" y="101344"/>
                  </a:lnTo>
                  <a:lnTo>
                    <a:pt x="20147" y="101530"/>
                  </a:lnTo>
                  <a:lnTo>
                    <a:pt x="23907" y="100627"/>
                  </a:lnTo>
                  <a:lnTo>
                    <a:pt x="28320" y="99072"/>
                  </a:lnTo>
                  <a:lnTo>
                    <a:pt x="33166" y="97084"/>
                  </a:lnTo>
                  <a:lnTo>
                    <a:pt x="37349" y="95758"/>
                  </a:lnTo>
                  <a:lnTo>
                    <a:pt x="41091" y="94874"/>
                  </a:lnTo>
                  <a:lnTo>
                    <a:pt x="44538" y="94285"/>
                  </a:lnTo>
                  <a:lnTo>
                    <a:pt x="48740" y="92939"/>
                  </a:lnTo>
                  <a:lnTo>
                    <a:pt x="53447" y="91090"/>
                  </a:lnTo>
                  <a:lnTo>
                    <a:pt x="58490" y="88905"/>
                  </a:lnTo>
                  <a:lnTo>
                    <a:pt x="63757" y="87447"/>
                  </a:lnTo>
                  <a:lnTo>
                    <a:pt x="69173" y="86476"/>
                  </a:lnTo>
                  <a:lnTo>
                    <a:pt x="74689" y="85829"/>
                  </a:lnTo>
                  <a:lnTo>
                    <a:pt x="79319" y="85397"/>
                  </a:lnTo>
                  <a:lnTo>
                    <a:pt x="83358" y="85109"/>
                  </a:lnTo>
                  <a:lnTo>
                    <a:pt x="87003" y="84918"/>
                  </a:lnTo>
                  <a:lnTo>
                    <a:pt x="96133" y="84704"/>
                  </a:lnTo>
                  <a:lnTo>
                    <a:pt x="112966" y="84568"/>
                  </a:lnTo>
                  <a:lnTo>
                    <a:pt x="116266" y="85509"/>
                  </a:lnTo>
                  <a:lnTo>
                    <a:pt x="119419" y="87089"/>
                  </a:lnTo>
                  <a:lnTo>
                    <a:pt x="122474" y="89095"/>
                  </a:lnTo>
                  <a:lnTo>
                    <a:pt x="125463" y="91384"/>
                  </a:lnTo>
                  <a:lnTo>
                    <a:pt x="128408" y="93863"/>
                  </a:lnTo>
                  <a:lnTo>
                    <a:pt x="135428" y="100135"/>
                  </a:lnTo>
                  <a:lnTo>
                    <a:pt x="138927" y="103532"/>
                  </a:lnTo>
                  <a:lnTo>
                    <a:pt x="141194" y="105772"/>
                  </a:lnTo>
                  <a:lnTo>
                    <a:pt x="142706" y="108217"/>
                  </a:lnTo>
                  <a:lnTo>
                    <a:pt x="144385" y="113475"/>
                  </a:lnTo>
                  <a:lnTo>
                    <a:pt x="143880" y="116210"/>
                  </a:lnTo>
                  <a:lnTo>
                    <a:pt x="140779" y="121790"/>
                  </a:lnTo>
                  <a:lnTo>
                    <a:pt x="139572" y="124611"/>
                  </a:lnTo>
                  <a:lnTo>
                    <a:pt x="138766" y="127444"/>
                  </a:lnTo>
                  <a:lnTo>
                    <a:pt x="138230" y="130286"/>
                  </a:lnTo>
                  <a:lnTo>
                    <a:pt x="136919" y="133133"/>
                  </a:lnTo>
                  <a:lnTo>
                    <a:pt x="135093" y="135983"/>
                  </a:lnTo>
                  <a:lnTo>
                    <a:pt x="132923" y="138836"/>
                  </a:lnTo>
                  <a:lnTo>
                    <a:pt x="130524" y="141690"/>
                  </a:lnTo>
                  <a:lnTo>
                    <a:pt x="127972" y="144545"/>
                  </a:lnTo>
                  <a:lnTo>
                    <a:pt x="125318" y="147402"/>
                  </a:lnTo>
                  <a:lnTo>
                    <a:pt x="122596" y="149306"/>
                  </a:lnTo>
                  <a:lnTo>
                    <a:pt x="119829" y="150575"/>
                  </a:lnTo>
                  <a:lnTo>
                    <a:pt x="117033" y="151421"/>
                  </a:lnTo>
                  <a:lnTo>
                    <a:pt x="114215" y="152938"/>
                  </a:lnTo>
                  <a:lnTo>
                    <a:pt x="111385" y="154901"/>
                  </a:lnTo>
                  <a:lnTo>
                    <a:pt x="108545" y="157163"/>
                  </a:lnTo>
                  <a:lnTo>
                    <a:pt x="105699" y="159623"/>
                  </a:lnTo>
                  <a:lnTo>
                    <a:pt x="102850" y="162216"/>
                  </a:lnTo>
                  <a:lnTo>
                    <a:pt x="99998" y="164897"/>
                  </a:lnTo>
                  <a:lnTo>
                    <a:pt x="96191" y="166684"/>
                  </a:lnTo>
                  <a:lnTo>
                    <a:pt x="91749" y="167876"/>
                  </a:lnTo>
                  <a:lnTo>
                    <a:pt x="86882" y="168670"/>
                  </a:lnTo>
                  <a:lnTo>
                    <a:pt x="82684" y="170152"/>
                  </a:lnTo>
                  <a:lnTo>
                    <a:pt x="78934" y="172093"/>
                  </a:lnTo>
                  <a:lnTo>
                    <a:pt x="75481" y="174339"/>
                  </a:lnTo>
                  <a:lnTo>
                    <a:pt x="72227" y="175836"/>
                  </a:lnTo>
                  <a:lnTo>
                    <a:pt x="69105" y="176835"/>
                  </a:lnTo>
                  <a:lnTo>
                    <a:pt x="66071" y="177500"/>
                  </a:lnTo>
                  <a:lnTo>
                    <a:pt x="63096" y="177944"/>
                  </a:lnTo>
                  <a:lnTo>
                    <a:pt x="60160" y="178239"/>
                  </a:lnTo>
                  <a:lnTo>
                    <a:pt x="57250" y="178436"/>
                  </a:lnTo>
                  <a:lnTo>
                    <a:pt x="54358" y="178569"/>
                  </a:lnTo>
                  <a:lnTo>
                    <a:pt x="48604" y="178714"/>
                  </a:lnTo>
                  <a:lnTo>
                    <a:pt x="34788" y="178828"/>
                  </a:lnTo>
                  <a:lnTo>
                    <a:pt x="34435" y="174280"/>
                  </a:lnTo>
                  <a:lnTo>
                    <a:pt x="34286" y="17025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249"/>
            <p:cNvSpPr/>
            <p:nvPr/>
          </p:nvSpPr>
          <p:spPr>
            <a:xfrm>
              <a:off x="7572375" y="4989226"/>
              <a:ext cx="153835" cy="171420"/>
            </a:xfrm>
            <a:custGeom>
              <a:avLst/>
              <a:gdLst/>
              <a:ahLst/>
              <a:cxnLst/>
              <a:rect l="0" t="0" r="0" b="0"/>
              <a:pathLst>
                <a:path w="153835" h="171420">
                  <a:moveTo>
                    <a:pt x="85725" y="8541"/>
                  </a:moveTo>
                  <a:lnTo>
                    <a:pt x="85725" y="322"/>
                  </a:lnTo>
                  <a:lnTo>
                    <a:pt x="81174" y="73"/>
                  </a:lnTo>
                  <a:lnTo>
                    <a:pt x="78344" y="0"/>
                  </a:lnTo>
                  <a:lnTo>
                    <a:pt x="76041" y="942"/>
                  </a:lnTo>
                  <a:lnTo>
                    <a:pt x="72602" y="2522"/>
                  </a:lnTo>
                  <a:lnTo>
                    <a:pt x="68404" y="4528"/>
                  </a:lnTo>
                  <a:lnTo>
                    <a:pt x="64652" y="5866"/>
                  </a:lnTo>
                  <a:lnTo>
                    <a:pt x="61199" y="6758"/>
                  </a:lnTo>
                  <a:lnTo>
                    <a:pt x="57944" y="7352"/>
                  </a:lnTo>
                  <a:lnTo>
                    <a:pt x="54822" y="8701"/>
                  </a:lnTo>
                  <a:lnTo>
                    <a:pt x="51788" y="10553"/>
                  </a:lnTo>
                  <a:lnTo>
                    <a:pt x="44625" y="15818"/>
                  </a:lnTo>
                  <a:lnTo>
                    <a:pt x="41106" y="19078"/>
                  </a:lnTo>
                  <a:lnTo>
                    <a:pt x="25563" y="34431"/>
                  </a:lnTo>
                  <a:lnTo>
                    <a:pt x="22756" y="37231"/>
                  </a:lnTo>
                  <a:lnTo>
                    <a:pt x="20886" y="40050"/>
                  </a:lnTo>
                  <a:lnTo>
                    <a:pt x="19639" y="42882"/>
                  </a:lnTo>
                  <a:lnTo>
                    <a:pt x="18808" y="45723"/>
                  </a:lnTo>
                  <a:lnTo>
                    <a:pt x="18253" y="48569"/>
                  </a:lnTo>
                  <a:lnTo>
                    <a:pt x="17884" y="51419"/>
                  </a:lnTo>
                  <a:lnTo>
                    <a:pt x="17291" y="58286"/>
                  </a:lnTo>
                  <a:lnTo>
                    <a:pt x="19749" y="61765"/>
                  </a:lnTo>
                  <a:lnTo>
                    <a:pt x="21739" y="64026"/>
                  </a:lnTo>
                  <a:lnTo>
                    <a:pt x="24017" y="65534"/>
                  </a:lnTo>
                  <a:lnTo>
                    <a:pt x="26489" y="66539"/>
                  </a:lnTo>
                  <a:lnTo>
                    <a:pt x="29089" y="67209"/>
                  </a:lnTo>
                  <a:lnTo>
                    <a:pt x="30822" y="68608"/>
                  </a:lnTo>
                  <a:lnTo>
                    <a:pt x="31978" y="70493"/>
                  </a:lnTo>
                  <a:lnTo>
                    <a:pt x="32749" y="72703"/>
                  </a:lnTo>
                  <a:lnTo>
                    <a:pt x="34214" y="74175"/>
                  </a:lnTo>
                  <a:lnTo>
                    <a:pt x="36145" y="75157"/>
                  </a:lnTo>
                  <a:lnTo>
                    <a:pt x="40829" y="76248"/>
                  </a:lnTo>
                  <a:lnTo>
                    <a:pt x="43412" y="76539"/>
                  </a:lnTo>
                  <a:lnTo>
                    <a:pt x="46086" y="76733"/>
                  </a:lnTo>
                  <a:lnTo>
                    <a:pt x="48821" y="76863"/>
                  </a:lnTo>
                  <a:lnTo>
                    <a:pt x="54401" y="77006"/>
                  </a:lnTo>
                  <a:lnTo>
                    <a:pt x="97051" y="77120"/>
                  </a:lnTo>
                  <a:lnTo>
                    <a:pt x="99943" y="78073"/>
                  </a:lnTo>
                  <a:lnTo>
                    <a:pt x="102823" y="79661"/>
                  </a:lnTo>
                  <a:lnTo>
                    <a:pt x="105696" y="81672"/>
                  </a:lnTo>
                  <a:lnTo>
                    <a:pt x="108564" y="83013"/>
                  </a:lnTo>
                  <a:lnTo>
                    <a:pt x="111428" y="83906"/>
                  </a:lnTo>
                  <a:lnTo>
                    <a:pt x="114291" y="84502"/>
                  </a:lnTo>
                  <a:lnTo>
                    <a:pt x="117151" y="85852"/>
                  </a:lnTo>
                  <a:lnTo>
                    <a:pt x="120011" y="87704"/>
                  </a:lnTo>
                  <a:lnTo>
                    <a:pt x="122870" y="89891"/>
                  </a:lnTo>
                  <a:lnTo>
                    <a:pt x="125728" y="92302"/>
                  </a:lnTo>
                  <a:lnTo>
                    <a:pt x="128586" y="94862"/>
                  </a:lnTo>
                  <a:lnTo>
                    <a:pt x="135466" y="101263"/>
                  </a:lnTo>
                  <a:lnTo>
                    <a:pt x="148943" y="114632"/>
                  </a:lnTo>
                  <a:lnTo>
                    <a:pt x="150731" y="117368"/>
                  </a:lnTo>
                  <a:lnTo>
                    <a:pt x="151922" y="120145"/>
                  </a:lnTo>
                  <a:lnTo>
                    <a:pt x="152716" y="122949"/>
                  </a:lnTo>
                  <a:lnTo>
                    <a:pt x="153245" y="125771"/>
                  </a:lnTo>
                  <a:lnTo>
                    <a:pt x="153599" y="128604"/>
                  </a:lnTo>
                  <a:lnTo>
                    <a:pt x="153834" y="131445"/>
                  </a:lnTo>
                  <a:lnTo>
                    <a:pt x="153038" y="134292"/>
                  </a:lnTo>
                  <a:lnTo>
                    <a:pt x="151555" y="137143"/>
                  </a:lnTo>
                  <a:lnTo>
                    <a:pt x="149615" y="139996"/>
                  </a:lnTo>
                  <a:lnTo>
                    <a:pt x="147368" y="141898"/>
                  </a:lnTo>
                  <a:lnTo>
                    <a:pt x="144918" y="143166"/>
                  </a:lnTo>
                  <a:lnTo>
                    <a:pt x="142332" y="144011"/>
                  </a:lnTo>
                  <a:lnTo>
                    <a:pt x="139655" y="145527"/>
                  </a:lnTo>
                  <a:lnTo>
                    <a:pt x="136918" y="147490"/>
                  </a:lnTo>
                  <a:lnTo>
                    <a:pt x="134142" y="149751"/>
                  </a:lnTo>
                  <a:lnTo>
                    <a:pt x="131338" y="152211"/>
                  </a:lnTo>
                  <a:lnTo>
                    <a:pt x="128516" y="154804"/>
                  </a:lnTo>
                  <a:lnTo>
                    <a:pt x="125682" y="157485"/>
                  </a:lnTo>
                  <a:lnTo>
                    <a:pt x="122841" y="159272"/>
                  </a:lnTo>
                  <a:lnTo>
                    <a:pt x="119994" y="160463"/>
                  </a:lnTo>
                  <a:lnTo>
                    <a:pt x="117143" y="161258"/>
                  </a:lnTo>
                  <a:lnTo>
                    <a:pt x="113338" y="161787"/>
                  </a:lnTo>
                  <a:lnTo>
                    <a:pt x="108896" y="162140"/>
                  </a:lnTo>
                  <a:lnTo>
                    <a:pt x="104030" y="162376"/>
                  </a:lnTo>
                  <a:lnTo>
                    <a:pt x="99833" y="163485"/>
                  </a:lnTo>
                  <a:lnTo>
                    <a:pt x="96083" y="165177"/>
                  </a:lnTo>
                  <a:lnTo>
                    <a:pt x="92630" y="167257"/>
                  </a:lnTo>
                  <a:lnTo>
                    <a:pt x="88424" y="168644"/>
                  </a:lnTo>
                  <a:lnTo>
                    <a:pt x="83714" y="169569"/>
                  </a:lnTo>
                  <a:lnTo>
                    <a:pt x="78669" y="170186"/>
                  </a:lnTo>
                  <a:lnTo>
                    <a:pt x="73401" y="170597"/>
                  </a:lnTo>
                  <a:lnTo>
                    <a:pt x="67984" y="170871"/>
                  </a:lnTo>
                  <a:lnTo>
                    <a:pt x="53798" y="171257"/>
                  </a:lnTo>
                  <a:lnTo>
                    <a:pt x="22776" y="171412"/>
                  </a:lnTo>
                  <a:lnTo>
                    <a:pt x="0" y="17141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Representations of functions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Verbally: in words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Numerically: table of values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Since it is often not possible or appropriate to list all values, this type of table is often referred to as a partial numerical representation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Symbolically</a:t>
            </a:r>
            <a:r>
              <a:rPr lang="en-US" dirty="0" smtClean="0"/>
              <a:t>: formula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Graphically: graph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Using these representations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76400"/>
            <a:ext cx="8229600" cy="4449763"/>
          </a:xfrm>
          <a:noFill/>
        </p:spPr>
        <p:txBody>
          <a:bodyPr wrap="none"/>
          <a:lstStyle/>
          <a:p>
            <a:pPr eaLnBrk="1" hangingPunct="1">
              <a:lnSpc>
                <a:spcPct val="80000"/>
              </a:lnSpc>
            </a:pPr>
            <a:r>
              <a:rPr lang="en-US" smtClean="0"/>
              <a:t>Symbolic: f(x)=x+1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mtClean="0"/>
              <a:t>Numerically 			Graphically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mtClean="0"/>
              <a:t>Verbally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					</a:t>
            </a:r>
          </a:p>
        </p:txBody>
      </p:sp>
      <p:pic>
        <p:nvPicPr>
          <p:cNvPr id="22532" name="Picture 4" descr="basic grap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124200"/>
            <a:ext cx="3017838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SMARTPenAnnotation196"/>
          <p:cNvSpPr/>
          <p:nvPr/>
        </p:nvSpPr>
        <p:spPr>
          <a:xfrm>
            <a:off x="2085984" y="2683192"/>
            <a:ext cx="231449" cy="300039"/>
          </a:xfrm>
          <a:custGeom>
            <a:avLst/>
            <a:gdLst/>
            <a:ahLst/>
            <a:cxnLst/>
            <a:rect l="0" t="0" r="0" b="0"/>
            <a:pathLst>
              <a:path w="231449" h="300039">
                <a:moveTo>
                  <a:pt x="8563" y="0"/>
                </a:moveTo>
                <a:lnTo>
                  <a:pt x="343" y="0"/>
                </a:lnTo>
                <a:lnTo>
                  <a:pt x="0" y="8220"/>
                </a:lnTo>
                <a:lnTo>
                  <a:pt x="4544" y="13019"/>
                </a:lnTo>
                <a:lnTo>
                  <a:pt x="5884" y="15347"/>
                </a:lnTo>
                <a:lnTo>
                  <a:pt x="7372" y="20473"/>
                </a:lnTo>
                <a:lnTo>
                  <a:pt x="8210" y="28715"/>
                </a:lnTo>
                <a:lnTo>
                  <a:pt x="9280" y="31526"/>
                </a:lnTo>
                <a:lnTo>
                  <a:pt x="13009" y="37189"/>
                </a:lnTo>
                <a:lnTo>
                  <a:pt x="17842" y="42881"/>
                </a:lnTo>
                <a:lnTo>
                  <a:pt x="23164" y="48586"/>
                </a:lnTo>
                <a:lnTo>
                  <a:pt x="28705" y="54296"/>
                </a:lnTo>
                <a:lnTo>
                  <a:pt x="30563" y="58105"/>
                </a:lnTo>
                <a:lnTo>
                  <a:pt x="32628" y="67417"/>
                </a:lnTo>
                <a:lnTo>
                  <a:pt x="36086" y="75366"/>
                </a:lnTo>
                <a:lnTo>
                  <a:pt x="41751" y="83026"/>
                </a:lnTo>
                <a:lnTo>
                  <a:pt x="45928" y="87735"/>
                </a:lnTo>
                <a:lnTo>
                  <a:pt x="54697" y="97096"/>
                </a:lnTo>
                <a:lnTo>
                  <a:pt x="65942" y="108673"/>
                </a:lnTo>
                <a:lnTo>
                  <a:pt x="75657" y="118467"/>
                </a:lnTo>
                <a:lnTo>
                  <a:pt x="79962" y="123745"/>
                </a:lnTo>
                <a:lnTo>
                  <a:pt x="83785" y="129169"/>
                </a:lnTo>
                <a:lnTo>
                  <a:pt x="87286" y="134690"/>
                </a:lnTo>
                <a:lnTo>
                  <a:pt x="91525" y="140276"/>
                </a:lnTo>
                <a:lnTo>
                  <a:pt x="96256" y="145905"/>
                </a:lnTo>
                <a:lnTo>
                  <a:pt x="105640" y="156287"/>
                </a:lnTo>
                <a:lnTo>
                  <a:pt x="112986" y="164076"/>
                </a:lnTo>
                <a:lnTo>
                  <a:pt x="155574" y="207010"/>
                </a:lnTo>
                <a:lnTo>
                  <a:pt x="158006" y="211349"/>
                </a:lnTo>
                <a:lnTo>
                  <a:pt x="159626" y="216147"/>
                </a:lnTo>
                <a:lnTo>
                  <a:pt x="160707" y="221251"/>
                </a:lnTo>
                <a:lnTo>
                  <a:pt x="163332" y="225605"/>
                </a:lnTo>
                <a:lnTo>
                  <a:pt x="166987" y="229461"/>
                </a:lnTo>
                <a:lnTo>
                  <a:pt x="171329" y="232984"/>
                </a:lnTo>
                <a:lnTo>
                  <a:pt x="175176" y="237238"/>
                </a:lnTo>
                <a:lnTo>
                  <a:pt x="178694" y="241979"/>
                </a:lnTo>
                <a:lnTo>
                  <a:pt x="181991" y="247044"/>
                </a:lnTo>
                <a:lnTo>
                  <a:pt x="188195" y="255212"/>
                </a:lnTo>
                <a:lnTo>
                  <a:pt x="194127" y="262018"/>
                </a:lnTo>
                <a:lnTo>
                  <a:pt x="199938" y="268217"/>
                </a:lnTo>
                <a:lnTo>
                  <a:pt x="208565" y="277063"/>
                </a:lnTo>
                <a:lnTo>
                  <a:pt x="210478" y="279959"/>
                </a:lnTo>
                <a:lnTo>
                  <a:pt x="212603" y="285716"/>
                </a:lnTo>
                <a:lnTo>
                  <a:pt x="214122" y="287632"/>
                </a:lnTo>
                <a:lnTo>
                  <a:pt x="216087" y="288910"/>
                </a:lnTo>
                <a:lnTo>
                  <a:pt x="218350" y="289762"/>
                </a:lnTo>
                <a:lnTo>
                  <a:pt x="219858" y="291282"/>
                </a:lnTo>
                <a:lnTo>
                  <a:pt x="220864" y="293248"/>
                </a:lnTo>
                <a:lnTo>
                  <a:pt x="222478" y="298697"/>
                </a:lnTo>
                <a:lnTo>
                  <a:pt x="223563" y="299143"/>
                </a:lnTo>
                <a:lnTo>
                  <a:pt x="230630" y="299959"/>
                </a:lnTo>
                <a:lnTo>
                  <a:pt x="231448" y="3000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97"/>
          <p:cNvSpPr/>
          <p:nvPr/>
        </p:nvSpPr>
        <p:spPr>
          <a:xfrm>
            <a:off x="2000250" y="2691764"/>
            <a:ext cx="291465" cy="420054"/>
          </a:xfrm>
          <a:custGeom>
            <a:avLst/>
            <a:gdLst/>
            <a:ahLst/>
            <a:cxnLst/>
            <a:rect l="0" t="0" r="0" b="0"/>
            <a:pathLst>
              <a:path w="291465" h="420054">
                <a:moveTo>
                  <a:pt x="291464" y="0"/>
                </a:moveTo>
                <a:lnTo>
                  <a:pt x="282997" y="0"/>
                </a:lnTo>
                <a:lnTo>
                  <a:pt x="278372" y="4552"/>
                </a:lnTo>
                <a:lnTo>
                  <a:pt x="277021" y="6845"/>
                </a:lnTo>
                <a:lnTo>
                  <a:pt x="275520" y="11932"/>
                </a:lnTo>
                <a:lnTo>
                  <a:pt x="274167" y="13670"/>
                </a:lnTo>
                <a:lnTo>
                  <a:pt x="272313" y="14829"/>
                </a:lnTo>
                <a:lnTo>
                  <a:pt x="270124" y="15601"/>
                </a:lnTo>
                <a:lnTo>
                  <a:pt x="265153" y="18999"/>
                </a:lnTo>
                <a:lnTo>
                  <a:pt x="262493" y="21239"/>
                </a:lnTo>
                <a:lnTo>
                  <a:pt x="254200" y="33493"/>
                </a:lnTo>
                <a:lnTo>
                  <a:pt x="245710" y="44637"/>
                </a:lnTo>
                <a:lnTo>
                  <a:pt x="237474" y="53494"/>
                </a:lnTo>
                <a:lnTo>
                  <a:pt x="232611" y="58523"/>
                </a:lnTo>
                <a:lnTo>
                  <a:pt x="229369" y="64733"/>
                </a:lnTo>
                <a:lnTo>
                  <a:pt x="227207" y="71731"/>
                </a:lnTo>
                <a:lnTo>
                  <a:pt x="225766" y="79253"/>
                </a:lnTo>
                <a:lnTo>
                  <a:pt x="222901" y="86173"/>
                </a:lnTo>
                <a:lnTo>
                  <a:pt x="214637" y="98942"/>
                </a:lnTo>
                <a:lnTo>
                  <a:pt x="207154" y="110967"/>
                </a:lnTo>
                <a:lnTo>
                  <a:pt x="199701" y="123614"/>
                </a:lnTo>
                <a:lnTo>
                  <a:pt x="190038" y="138760"/>
                </a:lnTo>
                <a:lnTo>
                  <a:pt x="173888" y="163352"/>
                </a:lnTo>
                <a:lnTo>
                  <a:pt x="168313" y="170814"/>
                </a:lnTo>
                <a:lnTo>
                  <a:pt x="162691" y="177694"/>
                </a:lnTo>
                <a:lnTo>
                  <a:pt x="157038" y="184185"/>
                </a:lnTo>
                <a:lnTo>
                  <a:pt x="152317" y="191370"/>
                </a:lnTo>
                <a:lnTo>
                  <a:pt x="148217" y="199018"/>
                </a:lnTo>
                <a:lnTo>
                  <a:pt x="144531" y="206974"/>
                </a:lnTo>
                <a:lnTo>
                  <a:pt x="140169" y="214183"/>
                </a:lnTo>
                <a:lnTo>
                  <a:pt x="135356" y="220894"/>
                </a:lnTo>
                <a:lnTo>
                  <a:pt x="130242" y="227272"/>
                </a:lnTo>
                <a:lnTo>
                  <a:pt x="124928" y="234383"/>
                </a:lnTo>
                <a:lnTo>
                  <a:pt x="113943" y="249903"/>
                </a:lnTo>
                <a:lnTo>
                  <a:pt x="97049" y="274706"/>
                </a:lnTo>
                <a:lnTo>
                  <a:pt x="91369" y="282197"/>
                </a:lnTo>
                <a:lnTo>
                  <a:pt x="85678" y="289097"/>
                </a:lnTo>
                <a:lnTo>
                  <a:pt x="79978" y="295601"/>
                </a:lnTo>
                <a:lnTo>
                  <a:pt x="71106" y="307909"/>
                </a:lnTo>
                <a:lnTo>
                  <a:pt x="63035" y="319729"/>
                </a:lnTo>
                <a:lnTo>
                  <a:pt x="58215" y="325548"/>
                </a:lnTo>
                <a:lnTo>
                  <a:pt x="53097" y="331332"/>
                </a:lnTo>
                <a:lnTo>
                  <a:pt x="44871" y="342839"/>
                </a:lnTo>
                <a:lnTo>
                  <a:pt x="38040" y="354303"/>
                </a:lnTo>
                <a:lnTo>
                  <a:pt x="31829" y="365748"/>
                </a:lnTo>
                <a:lnTo>
                  <a:pt x="22977" y="378351"/>
                </a:lnTo>
                <a:lnTo>
                  <a:pt x="19737" y="385009"/>
                </a:lnTo>
                <a:lnTo>
                  <a:pt x="18873" y="388118"/>
                </a:lnTo>
                <a:lnTo>
                  <a:pt x="16392" y="391143"/>
                </a:lnTo>
                <a:lnTo>
                  <a:pt x="8555" y="397044"/>
                </a:lnTo>
                <a:lnTo>
                  <a:pt x="5703" y="399951"/>
                </a:lnTo>
                <a:lnTo>
                  <a:pt x="3802" y="402842"/>
                </a:lnTo>
                <a:lnTo>
                  <a:pt x="1690" y="408594"/>
                </a:lnTo>
                <a:lnTo>
                  <a:pt x="0" y="4200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98"/>
          <p:cNvSpPr/>
          <p:nvPr/>
        </p:nvSpPr>
        <p:spPr>
          <a:xfrm>
            <a:off x="2531744" y="2597467"/>
            <a:ext cx="25719" cy="1971676"/>
          </a:xfrm>
          <a:custGeom>
            <a:avLst/>
            <a:gdLst/>
            <a:ahLst/>
            <a:cxnLst/>
            <a:rect l="0" t="0" r="0" b="0"/>
            <a:pathLst>
              <a:path w="25719" h="1971676">
                <a:moveTo>
                  <a:pt x="25718" y="0"/>
                </a:moveTo>
                <a:lnTo>
                  <a:pt x="25718" y="20151"/>
                </a:lnTo>
                <a:lnTo>
                  <a:pt x="24765" y="23912"/>
                </a:lnTo>
                <a:lnTo>
                  <a:pt x="23178" y="28324"/>
                </a:lnTo>
                <a:lnTo>
                  <a:pt x="21167" y="33170"/>
                </a:lnTo>
                <a:lnTo>
                  <a:pt x="19826" y="37353"/>
                </a:lnTo>
                <a:lnTo>
                  <a:pt x="18933" y="41095"/>
                </a:lnTo>
                <a:lnTo>
                  <a:pt x="18337" y="44542"/>
                </a:lnTo>
                <a:lnTo>
                  <a:pt x="17675" y="53451"/>
                </a:lnTo>
                <a:lnTo>
                  <a:pt x="17498" y="58494"/>
                </a:lnTo>
                <a:lnTo>
                  <a:pt x="18333" y="64714"/>
                </a:lnTo>
                <a:lnTo>
                  <a:pt x="19842" y="71718"/>
                </a:lnTo>
                <a:lnTo>
                  <a:pt x="21801" y="79244"/>
                </a:lnTo>
                <a:lnTo>
                  <a:pt x="23107" y="86167"/>
                </a:lnTo>
                <a:lnTo>
                  <a:pt x="23977" y="92687"/>
                </a:lnTo>
                <a:lnTo>
                  <a:pt x="24557" y="98939"/>
                </a:lnTo>
                <a:lnTo>
                  <a:pt x="25202" y="116045"/>
                </a:lnTo>
                <a:lnTo>
                  <a:pt x="25673" y="171101"/>
                </a:lnTo>
                <a:lnTo>
                  <a:pt x="25717" y="264550"/>
                </a:lnTo>
                <a:lnTo>
                  <a:pt x="24765" y="274474"/>
                </a:lnTo>
                <a:lnTo>
                  <a:pt x="23178" y="284900"/>
                </a:lnTo>
                <a:lnTo>
                  <a:pt x="21167" y="295661"/>
                </a:lnTo>
                <a:lnTo>
                  <a:pt x="19826" y="306645"/>
                </a:lnTo>
                <a:lnTo>
                  <a:pt x="18933" y="317777"/>
                </a:lnTo>
                <a:lnTo>
                  <a:pt x="18337" y="329009"/>
                </a:lnTo>
                <a:lnTo>
                  <a:pt x="16987" y="340307"/>
                </a:lnTo>
                <a:lnTo>
                  <a:pt x="15135" y="351649"/>
                </a:lnTo>
                <a:lnTo>
                  <a:pt x="12948" y="363020"/>
                </a:lnTo>
                <a:lnTo>
                  <a:pt x="11489" y="374411"/>
                </a:lnTo>
                <a:lnTo>
                  <a:pt x="10517" y="385815"/>
                </a:lnTo>
                <a:lnTo>
                  <a:pt x="9869" y="397227"/>
                </a:lnTo>
                <a:lnTo>
                  <a:pt x="9149" y="420068"/>
                </a:lnTo>
                <a:lnTo>
                  <a:pt x="8687" y="465776"/>
                </a:lnTo>
                <a:lnTo>
                  <a:pt x="7696" y="477205"/>
                </a:lnTo>
                <a:lnTo>
                  <a:pt x="6083" y="488634"/>
                </a:lnTo>
                <a:lnTo>
                  <a:pt x="4056" y="500063"/>
                </a:lnTo>
                <a:lnTo>
                  <a:pt x="2704" y="511493"/>
                </a:lnTo>
                <a:lnTo>
                  <a:pt x="1803" y="522923"/>
                </a:lnTo>
                <a:lnTo>
                  <a:pt x="1202" y="534353"/>
                </a:lnTo>
                <a:lnTo>
                  <a:pt x="535" y="557213"/>
                </a:lnTo>
                <a:lnTo>
                  <a:pt x="47" y="628333"/>
                </a:lnTo>
                <a:lnTo>
                  <a:pt x="1" y="753111"/>
                </a:lnTo>
                <a:lnTo>
                  <a:pt x="953" y="765917"/>
                </a:lnTo>
                <a:lnTo>
                  <a:pt x="2541" y="778264"/>
                </a:lnTo>
                <a:lnTo>
                  <a:pt x="4551" y="790305"/>
                </a:lnTo>
                <a:lnTo>
                  <a:pt x="4246" y="816384"/>
                </a:lnTo>
                <a:lnTo>
                  <a:pt x="2831" y="830006"/>
                </a:lnTo>
                <a:lnTo>
                  <a:pt x="1887" y="843850"/>
                </a:lnTo>
                <a:lnTo>
                  <a:pt x="1258" y="857842"/>
                </a:lnTo>
                <a:lnTo>
                  <a:pt x="559" y="886088"/>
                </a:lnTo>
                <a:lnTo>
                  <a:pt x="0" y="1317202"/>
                </a:lnTo>
                <a:lnTo>
                  <a:pt x="953" y="1332478"/>
                </a:lnTo>
                <a:lnTo>
                  <a:pt x="2540" y="1348376"/>
                </a:lnTo>
                <a:lnTo>
                  <a:pt x="4551" y="1364690"/>
                </a:lnTo>
                <a:lnTo>
                  <a:pt x="5892" y="1380328"/>
                </a:lnTo>
                <a:lnTo>
                  <a:pt x="6786" y="1395516"/>
                </a:lnTo>
                <a:lnTo>
                  <a:pt x="7779" y="1424140"/>
                </a:lnTo>
                <a:lnTo>
                  <a:pt x="8416" y="1476099"/>
                </a:lnTo>
                <a:lnTo>
                  <a:pt x="8573" y="1734002"/>
                </a:lnTo>
                <a:lnTo>
                  <a:pt x="9525" y="1745599"/>
                </a:lnTo>
                <a:lnTo>
                  <a:pt x="11113" y="1757140"/>
                </a:lnTo>
                <a:lnTo>
                  <a:pt x="13124" y="1768644"/>
                </a:lnTo>
                <a:lnTo>
                  <a:pt x="14464" y="1779171"/>
                </a:lnTo>
                <a:lnTo>
                  <a:pt x="15358" y="1789047"/>
                </a:lnTo>
                <a:lnTo>
                  <a:pt x="15954" y="1798488"/>
                </a:lnTo>
                <a:lnTo>
                  <a:pt x="16616" y="1816598"/>
                </a:lnTo>
                <a:lnTo>
                  <a:pt x="16793" y="1825428"/>
                </a:lnTo>
                <a:lnTo>
                  <a:pt x="17862" y="1834172"/>
                </a:lnTo>
                <a:lnTo>
                  <a:pt x="19529" y="1842859"/>
                </a:lnTo>
                <a:lnTo>
                  <a:pt x="21592" y="1851508"/>
                </a:lnTo>
                <a:lnTo>
                  <a:pt x="22967" y="1860131"/>
                </a:lnTo>
                <a:lnTo>
                  <a:pt x="23884" y="1868737"/>
                </a:lnTo>
                <a:lnTo>
                  <a:pt x="24495" y="1877333"/>
                </a:lnTo>
                <a:lnTo>
                  <a:pt x="25175" y="1891962"/>
                </a:lnTo>
                <a:lnTo>
                  <a:pt x="25712" y="1950514"/>
                </a:lnTo>
                <a:lnTo>
                  <a:pt x="25718" y="19716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99"/>
          <p:cNvSpPr/>
          <p:nvPr/>
        </p:nvSpPr>
        <p:spPr>
          <a:xfrm>
            <a:off x="2857500" y="2683192"/>
            <a:ext cx="299994" cy="454344"/>
          </a:xfrm>
          <a:custGeom>
            <a:avLst/>
            <a:gdLst/>
            <a:ahLst/>
            <a:cxnLst/>
            <a:rect l="0" t="0" r="0" b="0"/>
            <a:pathLst>
              <a:path w="299994" h="454344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7380" y="24142"/>
                </a:lnTo>
                <a:lnTo>
                  <a:pt x="8219" y="34352"/>
                </a:lnTo>
                <a:lnTo>
                  <a:pt x="8415" y="44160"/>
                </a:lnTo>
                <a:lnTo>
                  <a:pt x="8467" y="49443"/>
                </a:lnTo>
                <a:lnTo>
                  <a:pt x="11065" y="60392"/>
                </a:lnTo>
                <a:lnTo>
                  <a:pt x="14443" y="71609"/>
                </a:lnTo>
                <a:lnTo>
                  <a:pt x="15944" y="82944"/>
                </a:lnTo>
                <a:lnTo>
                  <a:pt x="16611" y="94331"/>
                </a:lnTo>
                <a:lnTo>
                  <a:pt x="16907" y="106695"/>
                </a:lnTo>
                <a:lnTo>
                  <a:pt x="17144" y="198830"/>
                </a:lnTo>
                <a:lnTo>
                  <a:pt x="18096" y="204943"/>
                </a:lnTo>
                <a:lnTo>
                  <a:pt x="23988" y="219051"/>
                </a:lnTo>
                <a:lnTo>
                  <a:pt x="29076" y="229436"/>
                </a:lnTo>
                <a:lnTo>
                  <a:pt x="37296" y="241442"/>
                </a:lnTo>
                <a:lnTo>
                  <a:pt x="45764" y="251032"/>
                </a:lnTo>
                <a:lnTo>
                  <a:pt x="54305" y="259906"/>
                </a:lnTo>
                <a:lnTo>
                  <a:pt x="57158" y="261853"/>
                </a:lnTo>
                <a:lnTo>
                  <a:pt x="62869" y="264017"/>
                </a:lnTo>
                <a:lnTo>
                  <a:pt x="71121" y="267518"/>
                </a:lnTo>
                <a:lnTo>
                  <a:pt x="75989" y="269786"/>
                </a:lnTo>
                <a:lnTo>
                  <a:pt x="80187" y="270345"/>
                </a:lnTo>
                <a:lnTo>
                  <a:pt x="83938" y="269765"/>
                </a:lnTo>
                <a:lnTo>
                  <a:pt x="90645" y="267533"/>
                </a:lnTo>
                <a:lnTo>
                  <a:pt x="96801" y="266541"/>
                </a:lnTo>
                <a:lnTo>
                  <a:pt x="105253" y="263560"/>
                </a:lnTo>
                <a:lnTo>
                  <a:pt x="110173" y="261432"/>
                </a:lnTo>
                <a:lnTo>
                  <a:pt x="120721" y="256527"/>
                </a:lnTo>
                <a:lnTo>
                  <a:pt x="126200" y="253886"/>
                </a:lnTo>
                <a:lnTo>
                  <a:pt x="131759" y="250220"/>
                </a:lnTo>
                <a:lnTo>
                  <a:pt x="137369" y="245871"/>
                </a:lnTo>
                <a:lnTo>
                  <a:pt x="143014" y="241066"/>
                </a:lnTo>
                <a:lnTo>
                  <a:pt x="148682" y="236911"/>
                </a:lnTo>
                <a:lnTo>
                  <a:pt x="154366" y="233188"/>
                </a:lnTo>
                <a:lnTo>
                  <a:pt x="160061" y="229754"/>
                </a:lnTo>
                <a:lnTo>
                  <a:pt x="165762" y="225559"/>
                </a:lnTo>
                <a:lnTo>
                  <a:pt x="171468" y="220858"/>
                </a:lnTo>
                <a:lnTo>
                  <a:pt x="177177" y="215819"/>
                </a:lnTo>
                <a:lnTo>
                  <a:pt x="186060" y="205139"/>
                </a:lnTo>
                <a:lnTo>
                  <a:pt x="194135" y="194043"/>
                </a:lnTo>
                <a:lnTo>
                  <a:pt x="198956" y="188417"/>
                </a:lnTo>
                <a:lnTo>
                  <a:pt x="204075" y="182761"/>
                </a:lnTo>
                <a:lnTo>
                  <a:pt x="212302" y="168857"/>
                </a:lnTo>
                <a:lnTo>
                  <a:pt x="219134" y="154105"/>
                </a:lnTo>
                <a:lnTo>
                  <a:pt x="225345" y="141199"/>
                </a:lnTo>
                <a:lnTo>
                  <a:pt x="228741" y="129113"/>
                </a:lnTo>
                <a:lnTo>
                  <a:pt x="231202" y="117391"/>
                </a:lnTo>
                <a:lnTo>
                  <a:pt x="235471" y="105831"/>
                </a:lnTo>
                <a:lnTo>
                  <a:pt x="240544" y="94344"/>
                </a:lnTo>
                <a:lnTo>
                  <a:pt x="245020" y="82888"/>
                </a:lnTo>
                <a:lnTo>
                  <a:pt x="247010" y="71447"/>
                </a:lnTo>
                <a:lnTo>
                  <a:pt x="247895" y="60012"/>
                </a:lnTo>
                <a:lnTo>
                  <a:pt x="248287" y="48580"/>
                </a:lnTo>
                <a:lnTo>
                  <a:pt x="248560" y="24554"/>
                </a:lnTo>
                <a:lnTo>
                  <a:pt x="249527" y="21132"/>
                </a:lnTo>
                <a:lnTo>
                  <a:pt x="253141" y="14790"/>
                </a:lnTo>
                <a:lnTo>
                  <a:pt x="253533" y="11765"/>
                </a:lnTo>
                <a:lnTo>
                  <a:pt x="252842" y="8796"/>
                </a:lnTo>
                <a:lnTo>
                  <a:pt x="248624" y="45"/>
                </a:lnTo>
                <a:lnTo>
                  <a:pt x="248602" y="44542"/>
                </a:lnTo>
                <a:lnTo>
                  <a:pt x="251142" y="53451"/>
                </a:lnTo>
                <a:lnTo>
                  <a:pt x="254493" y="63761"/>
                </a:lnTo>
                <a:lnTo>
                  <a:pt x="255983" y="74693"/>
                </a:lnTo>
                <a:lnTo>
                  <a:pt x="256645" y="85902"/>
                </a:lnTo>
                <a:lnTo>
                  <a:pt x="256939" y="98186"/>
                </a:lnTo>
                <a:lnTo>
                  <a:pt x="257070" y="113171"/>
                </a:lnTo>
                <a:lnTo>
                  <a:pt x="259668" y="126816"/>
                </a:lnTo>
                <a:lnTo>
                  <a:pt x="269097" y="155648"/>
                </a:lnTo>
                <a:lnTo>
                  <a:pt x="274538" y="169507"/>
                </a:lnTo>
                <a:lnTo>
                  <a:pt x="280132" y="182017"/>
                </a:lnTo>
                <a:lnTo>
                  <a:pt x="285793" y="193926"/>
                </a:lnTo>
                <a:lnTo>
                  <a:pt x="291484" y="208110"/>
                </a:lnTo>
                <a:lnTo>
                  <a:pt x="294335" y="215892"/>
                </a:lnTo>
                <a:lnTo>
                  <a:pt x="296236" y="223938"/>
                </a:lnTo>
                <a:lnTo>
                  <a:pt x="297503" y="232160"/>
                </a:lnTo>
                <a:lnTo>
                  <a:pt x="298347" y="240498"/>
                </a:lnTo>
                <a:lnTo>
                  <a:pt x="298911" y="248915"/>
                </a:lnTo>
                <a:lnTo>
                  <a:pt x="299286" y="257383"/>
                </a:lnTo>
                <a:lnTo>
                  <a:pt x="299815" y="280414"/>
                </a:lnTo>
                <a:lnTo>
                  <a:pt x="299993" y="309814"/>
                </a:lnTo>
                <a:lnTo>
                  <a:pt x="299055" y="317985"/>
                </a:lnTo>
                <a:lnTo>
                  <a:pt x="297477" y="326290"/>
                </a:lnTo>
                <a:lnTo>
                  <a:pt x="295473" y="334684"/>
                </a:lnTo>
                <a:lnTo>
                  <a:pt x="293185" y="342185"/>
                </a:lnTo>
                <a:lnTo>
                  <a:pt x="279885" y="378413"/>
                </a:lnTo>
                <a:lnTo>
                  <a:pt x="271713" y="392339"/>
                </a:lnTo>
                <a:lnTo>
                  <a:pt x="262683" y="404878"/>
                </a:lnTo>
                <a:lnTo>
                  <a:pt x="255495" y="416801"/>
                </a:lnTo>
                <a:lnTo>
                  <a:pt x="249126" y="425910"/>
                </a:lnTo>
                <a:lnTo>
                  <a:pt x="246094" y="429673"/>
                </a:lnTo>
                <a:lnTo>
                  <a:pt x="237645" y="436393"/>
                </a:lnTo>
                <a:lnTo>
                  <a:pt x="228492" y="442555"/>
                </a:lnTo>
                <a:lnTo>
                  <a:pt x="221249" y="448469"/>
                </a:lnTo>
                <a:lnTo>
                  <a:pt x="214855" y="451732"/>
                </a:lnTo>
                <a:lnTo>
                  <a:pt x="208838" y="453182"/>
                </a:lnTo>
                <a:lnTo>
                  <a:pt x="202989" y="453827"/>
                </a:lnTo>
                <a:lnTo>
                  <a:pt x="194675" y="454113"/>
                </a:lnTo>
                <a:lnTo>
                  <a:pt x="171450" y="4543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00"/>
          <p:cNvSpPr/>
          <p:nvPr/>
        </p:nvSpPr>
        <p:spPr>
          <a:xfrm>
            <a:off x="1914525" y="3137535"/>
            <a:ext cx="1371601" cy="25718"/>
          </a:xfrm>
          <a:custGeom>
            <a:avLst/>
            <a:gdLst/>
            <a:ahLst/>
            <a:cxnLst/>
            <a:rect l="0" t="0" r="0" b="0"/>
            <a:pathLst>
              <a:path w="1371601" h="25718">
                <a:moveTo>
                  <a:pt x="0" y="8572"/>
                </a:moveTo>
                <a:lnTo>
                  <a:pt x="17321" y="8572"/>
                </a:lnTo>
                <a:lnTo>
                  <a:pt x="22024" y="7620"/>
                </a:lnTo>
                <a:lnTo>
                  <a:pt x="27065" y="6032"/>
                </a:lnTo>
                <a:lnTo>
                  <a:pt x="32331" y="4021"/>
                </a:lnTo>
                <a:lnTo>
                  <a:pt x="37746" y="2681"/>
                </a:lnTo>
                <a:lnTo>
                  <a:pt x="43261" y="1787"/>
                </a:lnTo>
                <a:lnTo>
                  <a:pt x="48843" y="1191"/>
                </a:lnTo>
                <a:lnTo>
                  <a:pt x="60125" y="529"/>
                </a:lnTo>
                <a:lnTo>
                  <a:pt x="95442" y="69"/>
                </a:lnTo>
                <a:lnTo>
                  <a:pt x="560617" y="0"/>
                </a:lnTo>
                <a:lnTo>
                  <a:pt x="580437" y="952"/>
                </a:lnTo>
                <a:lnTo>
                  <a:pt x="600318" y="2540"/>
                </a:lnTo>
                <a:lnTo>
                  <a:pt x="620239" y="4551"/>
                </a:lnTo>
                <a:lnTo>
                  <a:pt x="640188" y="5891"/>
                </a:lnTo>
                <a:lnTo>
                  <a:pt x="660154" y="6785"/>
                </a:lnTo>
                <a:lnTo>
                  <a:pt x="699167" y="7778"/>
                </a:lnTo>
                <a:lnTo>
                  <a:pt x="735555" y="8219"/>
                </a:lnTo>
                <a:lnTo>
                  <a:pt x="755165" y="9289"/>
                </a:lnTo>
                <a:lnTo>
                  <a:pt x="775858" y="10955"/>
                </a:lnTo>
                <a:lnTo>
                  <a:pt x="797274" y="13018"/>
                </a:lnTo>
                <a:lnTo>
                  <a:pt x="818218" y="14394"/>
                </a:lnTo>
                <a:lnTo>
                  <a:pt x="838848" y="15311"/>
                </a:lnTo>
                <a:lnTo>
                  <a:pt x="879551" y="16330"/>
                </a:lnTo>
                <a:lnTo>
                  <a:pt x="1200000" y="17144"/>
                </a:lnTo>
                <a:lnTo>
                  <a:pt x="1216243" y="16192"/>
                </a:lnTo>
                <a:lnTo>
                  <a:pt x="1231833" y="14604"/>
                </a:lnTo>
                <a:lnTo>
                  <a:pt x="1246989" y="12594"/>
                </a:lnTo>
                <a:lnTo>
                  <a:pt x="1273990" y="12899"/>
                </a:lnTo>
                <a:lnTo>
                  <a:pt x="1286524" y="14314"/>
                </a:lnTo>
                <a:lnTo>
                  <a:pt x="1298690" y="15258"/>
                </a:lnTo>
                <a:lnTo>
                  <a:pt x="1310611" y="15887"/>
                </a:lnTo>
                <a:lnTo>
                  <a:pt x="1340511" y="16772"/>
                </a:lnTo>
                <a:lnTo>
                  <a:pt x="1348016" y="16896"/>
                </a:lnTo>
                <a:lnTo>
                  <a:pt x="1353973" y="17931"/>
                </a:lnTo>
                <a:lnTo>
                  <a:pt x="1358896" y="19574"/>
                </a:lnTo>
                <a:lnTo>
                  <a:pt x="1371600" y="257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01"/>
          <p:cNvSpPr/>
          <p:nvPr/>
        </p:nvSpPr>
        <p:spPr>
          <a:xfrm>
            <a:off x="1777364" y="3429000"/>
            <a:ext cx="197169" cy="17146"/>
          </a:xfrm>
          <a:custGeom>
            <a:avLst/>
            <a:gdLst/>
            <a:ahLst/>
            <a:cxnLst/>
            <a:rect l="0" t="0" r="0" b="0"/>
            <a:pathLst>
              <a:path w="197169" h="17146">
                <a:moveTo>
                  <a:pt x="0" y="0"/>
                </a:moveTo>
                <a:lnTo>
                  <a:pt x="104577" y="0"/>
                </a:lnTo>
                <a:lnTo>
                  <a:pt x="111628" y="952"/>
                </a:lnTo>
                <a:lnTo>
                  <a:pt x="118234" y="2540"/>
                </a:lnTo>
                <a:lnTo>
                  <a:pt x="124543" y="4550"/>
                </a:lnTo>
                <a:lnTo>
                  <a:pt x="130654" y="5891"/>
                </a:lnTo>
                <a:lnTo>
                  <a:pt x="136632" y="6785"/>
                </a:lnTo>
                <a:lnTo>
                  <a:pt x="142524" y="7380"/>
                </a:lnTo>
                <a:lnTo>
                  <a:pt x="148356" y="7778"/>
                </a:lnTo>
                <a:lnTo>
                  <a:pt x="154149" y="8042"/>
                </a:lnTo>
                <a:lnTo>
                  <a:pt x="159916" y="8219"/>
                </a:lnTo>
                <a:lnTo>
                  <a:pt x="164713" y="9289"/>
                </a:lnTo>
                <a:lnTo>
                  <a:pt x="168864" y="10955"/>
                </a:lnTo>
                <a:lnTo>
                  <a:pt x="172584" y="13018"/>
                </a:lnTo>
                <a:lnTo>
                  <a:pt x="176968" y="14394"/>
                </a:lnTo>
                <a:lnTo>
                  <a:pt x="181797" y="15311"/>
                </a:lnTo>
                <a:lnTo>
                  <a:pt x="197168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02"/>
          <p:cNvSpPr/>
          <p:nvPr/>
        </p:nvSpPr>
        <p:spPr>
          <a:xfrm>
            <a:off x="2085975" y="3300422"/>
            <a:ext cx="300038" cy="222844"/>
          </a:xfrm>
          <a:custGeom>
            <a:avLst/>
            <a:gdLst/>
            <a:ahLst/>
            <a:cxnLst/>
            <a:rect l="0" t="0" r="0" b="0"/>
            <a:pathLst>
              <a:path w="300038" h="222844">
                <a:moveTo>
                  <a:pt x="0" y="42853"/>
                </a:moveTo>
                <a:lnTo>
                  <a:pt x="0" y="35472"/>
                </a:lnTo>
                <a:lnTo>
                  <a:pt x="952" y="35075"/>
                </a:lnTo>
                <a:lnTo>
                  <a:pt x="4550" y="34633"/>
                </a:lnTo>
                <a:lnTo>
                  <a:pt x="6843" y="33563"/>
                </a:lnTo>
                <a:lnTo>
                  <a:pt x="15574" y="27506"/>
                </a:lnTo>
                <a:lnTo>
                  <a:pt x="24702" y="22379"/>
                </a:lnTo>
                <a:lnTo>
                  <a:pt x="40550" y="14138"/>
                </a:lnTo>
                <a:lnTo>
                  <a:pt x="49137" y="11040"/>
                </a:lnTo>
                <a:lnTo>
                  <a:pt x="57081" y="8712"/>
                </a:lnTo>
                <a:lnTo>
                  <a:pt x="61866" y="6757"/>
                </a:lnTo>
                <a:lnTo>
                  <a:pt x="66962" y="4501"/>
                </a:lnTo>
                <a:lnTo>
                  <a:pt x="72263" y="2998"/>
                </a:lnTo>
                <a:lnTo>
                  <a:pt x="77703" y="1995"/>
                </a:lnTo>
                <a:lnTo>
                  <a:pt x="83234" y="1327"/>
                </a:lnTo>
                <a:lnTo>
                  <a:pt x="88827" y="881"/>
                </a:lnTo>
                <a:lnTo>
                  <a:pt x="94460" y="584"/>
                </a:lnTo>
                <a:lnTo>
                  <a:pt x="105799" y="254"/>
                </a:lnTo>
                <a:lnTo>
                  <a:pt x="139518" y="0"/>
                </a:lnTo>
                <a:lnTo>
                  <a:pt x="148050" y="2535"/>
                </a:lnTo>
                <a:lnTo>
                  <a:pt x="157240" y="6836"/>
                </a:lnTo>
                <a:lnTo>
                  <a:pt x="164499" y="11923"/>
                </a:lnTo>
                <a:lnTo>
                  <a:pt x="170900" y="14819"/>
                </a:lnTo>
                <a:lnTo>
                  <a:pt x="173941" y="15591"/>
                </a:lnTo>
                <a:lnTo>
                  <a:pt x="179859" y="18988"/>
                </a:lnTo>
                <a:lnTo>
                  <a:pt x="182771" y="21228"/>
                </a:lnTo>
                <a:lnTo>
                  <a:pt x="184712" y="23674"/>
                </a:lnTo>
                <a:lnTo>
                  <a:pt x="186006" y="26257"/>
                </a:lnTo>
                <a:lnTo>
                  <a:pt x="186869" y="28931"/>
                </a:lnTo>
                <a:lnTo>
                  <a:pt x="187444" y="32619"/>
                </a:lnTo>
                <a:lnTo>
                  <a:pt x="187828" y="36983"/>
                </a:lnTo>
                <a:lnTo>
                  <a:pt x="188254" y="45959"/>
                </a:lnTo>
                <a:lnTo>
                  <a:pt x="188443" y="53123"/>
                </a:lnTo>
                <a:lnTo>
                  <a:pt x="187541" y="56367"/>
                </a:lnTo>
                <a:lnTo>
                  <a:pt x="183999" y="62512"/>
                </a:lnTo>
                <a:lnTo>
                  <a:pt x="182673" y="66436"/>
                </a:lnTo>
                <a:lnTo>
                  <a:pt x="181789" y="70957"/>
                </a:lnTo>
                <a:lnTo>
                  <a:pt x="181200" y="75876"/>
                </a:lnTo>
                <a:lnTo>
                  <a:pt x="179855" y="81061"/>
                </a:lnTo>
                <a:lnTo>
                  <a:pt x="178006" y="86422"/>
                </a:lnTo>
                <a:lnTo>
                  <a:pt x="175820" y="91902"/>
                </a:lnTo>
                <a:lnTo>
                  <a:pt x="172459" y="97460"/>
                </a:lnTo>
                <a:lnTo>
                  <a:pt x="168312" y="103070"/>
                </a:lnTo>
                <a:lnTo>
                  <a:pt x="163643" y="108715"/>
                </a:lnTo>
                <a:lnTo>
                  <a:pt x="157673" y="113431"/>
                </a:lnTo>
                <a:lnTo>
                  <a:pt x="150835" y="117527"/>
                </a:lnTo>
                <a:lnTo>
                  <a:pt x="143419" y="121211"/>
                </a:lnTo>
                <a:lnTo>
                  <a:pt x="137523" y="125571"/>
                </a:lnTo>
                <a:lnTo>
                  <a:pt x="132639" y="130384"/>
                </a:lnTo>
                <a:lnTo>
                  <a:pt x="128431" y="135496"/>
                </a:lnTo>
                <a:lnTo>
                  <a:pt x="123720" y="139858"/>
                </a:lnTo>
                <a:lnTo>
                  <a:pt x="118675" y="143718"/>
                </a:lnTo>
                <a:lnTo>
                  <a:pt x="113406" y="147243"/>
                </a:lnTo>
                <a:lnTo>
                  <a:pt x="109894" y="151499"/>
                </a:lnTo>
                <a:lnTo>
                  <a:pt x="107553" y="156241"/>
                </a:lnTo>
                <a:lnTo>
                  <a:pt x="105991" y="161307"/>
                </a:lnTo>
                <a:lnTo>
                  <a:pt x="103046" y="165638"/>
                </a:lnTo>
                <a:lnTo>
                  <a:pt x="99177" y="169477"/>
                </a:lnTo>
                <a:lnTo>
                  <a:pt x="90751" y="176282"/>
                </a:lnTo>
                <a:lnTo>
                  <a:pt x="83831" y="182482"/>
                </a:lnTo>
                <a:lnTo>
                  <a:pt x="81605" y="185469"/>
                </a:lnTo>
                <a:lnTo>
                  <a:pt x="79131" y="191328"/>
                </a:lnTo>
                <a:lnTo>
                  <a:pt x="77519" y="193271"/>
                </a:lnTo>
                <a:lnTo>
                  <a:pt x="75491" y="194566"/>
                </a:lnTo>
                <a:lnTo>
                  <a:pt x="69945" y="196646"/>
                </a:lnTo>
                <a:lnTo>
                  <a:pt x="69490" y="197769"/>
                </a:lnTo>
                <a:lnTo>
                  <a:pt x="68984" y="201557"/>
                </a:lnTo>
                <a:lnTo>
                  <a:pt x="67897" y="202948"/>
                </a:lnTo>
                <a:lnTo>
                  <a:pt x="66219" y="203875"/>
                </a:lnTo>
                <a:lnTo>
                  <a:pt x="60371" y="205622"/>
                </a:lnTo>
                <a:lnTo>
                  <a:pt x="60115" y="210248"/>
                </a:lnTo>
                <a:lnTo>
                  <a:pt x="61984" y="211600"/>
                </a:lnTo>
                <a:lnTo>
                  <a:pt x="69141" y="213101"/>
                </a:lnTo>
                <a:lnTo>
                  <a:pt x="74778" y="213947"/>
                </a:lnTo>
                <a:lnTo>
                  <a:pt x="78637" y="216685"/>
                </a:lnTo>
                <a:lnTo>
                  <a:pt x="80999" y="218748"/>
                </a:lnTo>
                <a:lnTo>
                  <a:pt x="83527" y="220124"/>
                </a:lnTo>
                <a:lnTo>
                  <a:pt x="88875" y="221652"/>
                </a:lnTo>
                <a:lnTo>
                  <a:pt x="96967" y="222332"/>
                </a:lnTo>
                <a:lnTo>
                  <a:pt x="105961" y="222634"/>
                </a:lnTo>
                <a:lnTo>
                  <a:pt x="117332" y="222804"/>
                </a:lnTo>
                <a:lnTo>
                  <a:pt x="127077" y="222843"/>
                </a:lnTo>
                <a:lnTo>
                  <a:pt x="131391" y="221901"/>
                </a:lnTo>
                <a:lnTo>
                  <a:pt x="138723" y="218315"/>
                </a:lnTo>
                <a:lnTo>
                  <a:pt x="143917" y="216025"/>
                </a:lnTo>
                <a:lnTo>
                  <a:pt x="150237" y="213546"/>
                </a:lnTo>
                <a:lnTo>
                  <a:pt x="157308" y="210941"/>
                </a:lnTo>
                <a:lnTo>
                  <a:pt x="163927" y="209204"/>
                </a:lnTo>
                <a:lnTo>
                  <a:pt x="170244" y="208046"/>
                </a:lnTo>
                <a:lnTo>
                  <a:pt x="176361" y="207274"/>
                </a:lnTo>
                <a:lnTo>
                  <a:pt x="182344" y="206760"/>
                </a:lnTo>
                <a:lnTo>
                  <a:pt x="188237" y="206416"/>
                </a:lnTo>
                <a:lnTo>
                  <a:pt x="194072" y="206187"/>
                </a:lnTo>
                <a:lnTo>
                  <a:pt x="200818" y="205083"/>
                </a:lnTo>
                <a:lnTo>
                  <a:pt x="208174" y="203393"/>
                </a:lnTo>
                <a:lnTo>
                  <a:pt x="215935" y="201315"/>
                </a:lnTo>
                <a:lnTo>
                  <a:pt x="223014" y="199929"/>
                </a:lnTo>
                <a:lnTo>
                  <a:pt x="229638" y="199005"/>
                </a:lnTo>
                <a:lnTo>
                  <a:pt x="235960" y="198390"/>
                </a:lnTo>
                <a:lnTo>
                  <a:pt x="243031" y="197979"/>
                </a:lnTo>
                <a:lnTo>
                  <a:pt x="258508" y="197523"/>
                </a:lnTo>
                <a:lnTo>
                  <a:pt x="278993" y="197230"/>
                </a:lnTo>
                <a:lnTo>
                  <a:pt x="300037" y="1971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03"/>
          <p:cNvSpPr/>
          <p:nvPr/>
        </p:nvSpPr>
        <p:spPr>
          <a:xfrm>
            <a:off x="1880234" y="3806190"/>
            <a:ext cx="222886" cy="25717"/>
          </a:xfrm>
          <a:custGeom>
            <a:avLst/>
            <a:gdLst/>
            <a:ahLst/>
            <a:cxnLst/>
            <a:rect l="0" t="0" r="0" b="0"/>
            <a:pathLst>
              <a:path w="222886" h="25717">
                <a:moveTo>
                  <a:pt x="0" y="17145"/>
                </a:moveTo>
                <a:lnTo>
                  <a:pt x="0" y="25364"/>
                </a:lnTo>
                <a:lnTo>
                  <a:pt x="4551" y="25612"/>
                </a:lnTo>
                <a:lnTo>
                  <a:pt x="54731" y="25716"/>
                </a:lnTo>
                <a:lnTo>
                  <a:pt x="61252" y="24764"/>
                </a:lnTo>
                <a:lnTo>
                  <a:pt x="67505" y="23177"/>
                </a:lnTo>
                <a:lnTo>
                  <a:pt x="73579" y="21166"/>
                </a:lnTo>
                <a:lnTo>
                  <a:pt x="79533" y="18873"/>
                </a:lnTo>
                <a:lnTo>
                  <a:pt x="85407" y="16392"/>
                </a:lnTo>
                <a:lnTo>
                  <a:pt x="91228" y="13785"/>
                </a:lnTo>
                <a:lnTo>
                  <a:pt x="97966" y="12048"/>
                </a:lnTo>
                <a:lnTo>
                  <a:pt x="105316" y="10889"/>
                </a:lnTo>
                <a:lnTo>
                  <a:pt x="113073" y="10117"/>
                </a:lnTo>
                <a:lnTo>
                  <a:pt x="121102" y="8650"/>
                </a:lnTo>
                <a:lnTo>
                  <a:pt x="129313" y="6719"/>
                </a:lnTo>
                <a:lnTo>
                  <a:pt x="137644" y="4479"/>
                </a:lnTo>
                <a:lnTo>
                  <a:pt x="146055" y="2986"/>
                </a:lnTo>
                <a:lnTo>
                  <a:pt x="154520" y="1991"/>
                </a:lnTo>
                <a:lnTo>
                  <a:pt x="163021" y="1327"/>
                </a:lnTo>
                <a:lnTo>
                  <a:pt x="170593" y="884"/>
                </a:lnTo>
                <a:lnTo>
                  <a:pt x="184087" y="393"/>
                </a:lnTo>
                <a:lnTo>
                  <a:pt x="207319" y="77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04"/>
          <p:cNvSpPr/>
          <p:nvPr/>
        </p:nvSpPr>
        <p:spPr>
          <a:xfrm>
            <a:off x="2231707" y="3660457"/>
            <a:ext cx="34291" cy="197169"/>
          </a:xfrm>
          <a:custGeom>
            <a:avLst/>
            <a:gdLst/>
            <a:ahLst/>
            <a:cxnLst/>
            <a:rect l="0" t="0" r="0" b="0"/>
            <a:pathLst>
              <a:path w="34291" h="197169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20" y="7381"/>
                </a:lnTo>
                <a:lnTo>
                  <a:pt x="9289" y="8731"/>
                </a:lnTo>
                <a:lnTo>
                  <a:pt x="10956" y="10583"/>
                </a:lnTo>
                <a:lnTo>
                  <a:pt x="13019" y="12770"/>
                </a:lnTo>
                <a:lnTo>
                  <a:pt x="14394" y="16134"/>
                </a:lnTo>
                <a:lnTo>
                  <a:pt x="15311" y="20281"/>
                </a:lnTo>
                <a:lnTo>
                  <a:pt x="15922" y="24950"/>
                </a:lnTo>
                <a:lnTo>
                  <a:pt x="16330" y="29016"/>
                </a:lnTo>
                <a:lnTo>
                  <a:pt x="16602" y="32679"/>
                </a:lnTo>
                <a:lnTo>
                  <a:pt x="16783" y="36074"/>
                </a:lnTo>
                <a:lnTo>
                  <a:pt x="16984" y="44925"/>
                </a:lnTo>
                <a:lnTo>
                  <a:pt x="17135" y="82988"/>
                </a:lnTo>
                <a:lnTo>
                  <a:pt x="18091" y="88663"/>
                </a:lnTo>
                <a:lnTo>
                  <a:pt x="19681" y="94351"/>
                </a:lnTo>
                <a:lnTo>
                  <a:pt x="21693" y="100048"/>
                </a:lnTo>
                <a:lnTo>
                  <a:pt x="22082" y="104799"/>
                </a:lnTo>
                <a:lnTo>
                  <a:pt x="21389" y="108919"/>
                </a:lnTo>
                <a:lnTo>
                  <a:pt x="19974" y="112618"/>
                </a:lnTo>
                <a:lnTo>
                  <a:pt x="19031" y="116988"/>
                </a:lnTo>
                <a:lnTo>
                  <a:pt x="18402" y="121807"/>
                </a:lnTo>
                <a:lnTo>
                  <a:pt x="17983" y="126925"/>
                </a:lnTo>
                <a:lnTo>
                  <a:pt x="18656" y="132242"/>
                </a:lnTo>
                <a:lnTo>
                  <a:pt x="20058" y="137691"/>
                </a:lnTo>
                <a:lnTo>
                  <a:pt x="21944" y="143229"/>
                </a:lnTo>
                <a:lnTo>
                  <a:pt x="23202" y="147874"/>
                </a:lnTo>
                <a:lnTo>
                  <a:pt x="24040" y="151923"/>
                </a:lnTo>
                <a:lnTo>
                  <a:pt x="24600" y="155574"/>
                </a:lnTo>
                <a:lnTo>
                  <a:pt x="25925" y="159914"/>
                </a:lnTo>
                <a:lnTo>
                  <a:pt x="27761" y="164712"/>
                </a:lnTo>
                <a:lnTo>
                  <a:pt x="29937" y="169815"/>
                </a:lnTo>
                <a:lnTo>
                  <a:pt x="31388" y="174170"/>
                </a:lnTo>
                <a:lnTo>
                  <a:pt x="32355" y="178026"/>
                </a:lnTo>
                <a:lnTo>
                  <a:pt x="33000" y="181549"/>
                </a:lnTo>
                <a:lnTo>
                  <a:pt x="33430" y="184850"/>
                </a:lnTo>
                <a:lnTo>
                  <a:pt x="33717" y="188004"/>
                </a:lnTo>
                <a:lnTo>
                  <a:pt x="34290" y="1971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05"/>
          <p:cNvSpPr/>
          <p:nvPr/>
        </p:nvSpPr>
        <p:spPr>
          <a:xfrm>
            <a:off x="2155777" y="3969217"/>
            <a:ext cx="211741" cy="176146"/>
          </a:xfrm>
          <a:custGeom>
            <a:avLst/>
            <a:gdLst/>
            <a:ahLst/>
            <a:cxnLst/>
            <a:rect l="0" t="0" r="0" b="0"/>
            <a:pathLst>
              <a:path w="211741" h="176146">
                <a:moveTo>
                  <a:pt x="41640" y="34140"/>
                </a:moveTo>
                <a:lnTo>
                  <a:pt x="16039" y="34140"/>
                </a:lnTo>
                <a:lnTo>
                  <a:pt x="11406" y="38691"/>
                </a:lnTo>
                <a:lnTo>
                  <a:pt x="10054" y="40984"/>
                </a:lnTo>
                <a:lnTo>
                  <a:pt x="8552" y="46072"/>
                </a:lnTo>
                <a:lnTo>
                  <a:pt x="7884" y="51508"/>
                </a:lnTo>
                <a:lnTo>
                  <a:pt x="7706" y="54291"/>
                </a:lnTo>
                <a:lnTo>
                  <a:pt x="6635" y="57099"/>
                </a:lnTo>
                <a:lnTo>
                  <a:pt x="4968" y="59924"/>
                </a:lnTo>
                <a:lnTo>
                  <a:pt x="2905" y="62759"/>
                </a:lnTo>
                <a:lnTo>
                  <a:pt x="1529" y="66555"/>
                </a:lnTo>
                <a:lnTo>
                  <a:pt x="612" y="70990"/>
                </a:lnTo>
                <a:lnTo>
                  <a:pt x="0" y="75851"/>
                </a:lnTo>
                <a:lnTo>
                  <a:pt x="545" y="80045"/>
                </a:lnTo>
                <a:lnTo>
                  <a:pt x="1861" y="83794"/>
                </a:lnTo>
                <a:lnTo>
                  <a:pt x="3691" y="87245"/>
                </a:lnTo>
                <a:lnTo>
                  <a:pt x="4910" y="90498"/>
                </a:lnTo>
                <a:lnTo>
                  <a:pt x="5724" y="93620"/>
                </a:lnTo>
                <a:lnTo>
                  <a:pt x="6266" y="96653"/>
                </a:lnTo>
                <a:lnTo>
                  <a:pt x="6627" y="99628"/>
                </a:lnTo>
                <a:lnTo>
                  <a:pt x="6868" y="102564"/>
                </a:lnTo>
                <a:lnTo>
                  <a:pt x="7029" y="105474"/>
                </a:lnTo>
                <a:lnTo>
                  <a:pt x="8088" y="108366"/>
                </a:lnTo>
                <a:lnTo>
                  <a:pt x="9747" y="111246"/>
                </a:lnTo>
                <a:lnTo>
                  <a:pt x="11806" y="114119"/>
                </a:lnTo>
                <a:lnTo>
                  <a:pt x="13178" y="116987"/>
                </a:lnTo>
                <a:lnTo>
                  <a:pt x="14093" y="119852"/>
                </a:lnTo>
                <a:lnTo>
                  <a:pt x="14703" y="122713"/>
                </a:lnTo>
                <a:lnTo>
                  <a:pt x="16062" y="126527"/>
                </a:lnTo>
                <a:lnTo>
                  <a:pt x="17920" y="130974"/>
                </a:lnTo>
                <a:lnTo>
                  <a:pt x="20112" y="135843"/>
                </a:lnTo>
                <a:lnTo>
                  <a:pt x="22526" y="140042"/>
                </a:lnTo>
                <a:lnTo>
                  <a:pt x="25087" y="143794"/>
                </a:lnTo>
                <a:lnTo>
                  <a:pt x="27747" y="147248"/>
                </a:lnTo>
                <a:lnTo>
                  <a:pt x="30473" y="149550"/>
                </a:lnTo>
                <a:lnTo>
                  <a:pt x="33243" y="151085"/>
                </a:lnTo>
                <a:lnTo>
                  <a:pt x="36042" y="152108"/>
                </a:lnTo>
                <a:lnTo>
                  <a:pt x="41692" y="155785"/>
                </a:lnTo>
                <a:lnTo>
                  <a:pt x="44532" y="158100"/>
                </a:lnTo>
                <a:lnTo>
                  <a:pt x="48331" y="160595"/>
                </a:lnTo>
                <a:lnTo>
                  <a:pt x="52768" y="163211"/>
                </a:lnTo>
                <a:lnTo>
                  <a:pt x="57631" y="165907"/>
                </a:lnTo>
                <a:lnTo>
                  <a:pt x="61826" y="167705"/>
                </a:lnTo>
                <a:lnTo>
                  <a:pt x="65575" y="168903"/>
                </a:lnTo>
                <a:lnTo>
                  <a:pt x="69026" y="169702"/>
                </a:lnTo>
                <a:lnTo>
                  <a:pt x="73232" y="170235"/>
                </a:lnTo>
                <a:lnTo>
                  <a:pt x="77942" y="170590"/>
                </a:lnTo>
                <a:lnTo>
                  <a:pt x="82986" y="170827"/>
                </a:lnTo>
                <a:lnTo>
                  <a:pt x="87302" y="171937"/>
                </a:lnTo>
                <a:lnTo>
                  <a:pt x="91131" y="173630"/>
                </a:lnTo>
                <a:lnTo>
                  <a:pt x="94636" y="175711"/>
                </a:lnTo>
                <a:lnTo>
                  <a:pt x="98878" y="176145"/>
                </a:lnTo>
                <a:lnTo>
                  <a:pt x="103612" y="175483"/>
                </a:lnTo>
                <a:lnTo>
                  <a:pt x="108672" y="174089"/>
                </a:lnTo>
                <a:lnTo>
                  <a:pt x="113950" y="173159"/>
                </a:lnTo>
                <a:lnTo>
                  <a:pt x="119375" y="172540"/>
                </a:lnTo>
                <a:lnTo>
                  <a:pt x="124895" y="172127"/>
                </a:lnTo>
                <a:lnTo>
                  <a:pt x="129529" y="170898"/>
                </a:lnTo>
                <a:lnTo>
                  <a:pt x="133570" y="169128"/>
                </a:lnTo>
                <a:lnTo>
                  <a:pt x="137217" y="166994"/>
                </a:lnTo>
                <a:lnTo>
                  <a:pt x="141553" y="164619"/>
                </a:lnTo>
                <a:lnTo>
                  <a:pt x="151450" y="159441"/>
                </a:lnTo>
                <a:lnTo>
                  <a:pt x="155804" y="157679"/>
                </a:lnTo>
                <a:lnTo>
                  <a:pt x="159660" y="156504"/>
                </a:lnTo>
                <a:lnTo>
                  <a:pt x="163182" y="155721"/>
                </a:lnTo>
                <a:lnTo>
                  <a:pt x="167436" y="153294"/>
                </a:lnTo>
                <a:lnTo>
                  <a:pt x="172176" y="149771"/>
                </a:lnTo>
                <a:lnTo>
                  <a:pt x="177242" y="145517"/>
                </a:lnTo>
                <a:lnTo>
                  <a:pt x="181571" y="141729"/>
                </a:lnTo>
                <a:lnTo>
                  <a:pt x="188922" y="134980"/>
                </a:lnTo>
                <a:lnTo>
                  <a:pt x="192215" y="130894"/>
                </a:lnTo>
                <a:lnTo>
                  <a:pt x="195364" y="126265"/>
                </a:lnTo>
                <a:lnTo>
                  <a:pt x="198415" y="121275"/>
                </a:lnTo>
                <a:lnTo>
                  <a:pt x="200449" y="116995"/>
                </a:lnTo>
                <a:lnTo>
                  <a:pt x="201805" y="113189"/>
                </a:lnTo>
                <a:lnTo>
                  <a:pt x="202709" y="109700"/>
                </a:lnTo>
                <a:lnTo>
                  <a:pt x="204264" y="105468"/>
                </a:lnTo>
                <a:lnTo>
                  <a:pt x="206254" y="100742"/>
                </a:lnTo>
                <a:lnTo>
                  <a:pt x="208533" y="95686"/>
                </a:lnTo>
                <a:lnTo>
                  <a:pt x="210052" y="90411"/>
                </a:lnTo>
                <a:lnTo>
                  <a:pt x="211064" y="84989"/>
                </a:lnTo>
                <a:lnTo>
                  <a:pt x="211740" y="79469"/>
                </a:lnTo>
                <a:lnTo>
                  <a:pt x="211237" y="73885"/>
                </a:lnTo>
                <a:lnTo>
                  <a:pt x="209950" y="68257"/>
                </a:lnTo>
                <a:lnTo>
                  <a:pt x="208139" y="62600"/>
                </a:lnTo>
                <a:lnTo>
                  <a:pt x="206932" y="56923"/>
                </a:lnTo>
                <a:lnTo>
                  <a:pt x="206127" y="51234"/>
                </a:lnTo>
                <a:lnTo>
                  <a:pt x="205591" y="45536"/>
                </a:lnTo>
                <a:lnTo>
                  <a:pt x="203328" y="40785"/>
                </a:lnTo>
                <a:lnTo>
                  <a:pt x="199914" y="36665"/>
                </a:lnTo>
                <a:lnTo>
                  <a:pt x="195734" y="32966"/>
                </a:lnTo>
                <a:lnTo>
                  <a:pt x="192947" y="29547"/>
                </a:lnTo>
                <a:lnTo>
                  <a:pt x="191089" y="26316"/>
                </a:lnTo>
                <a:lnTo>
                  <a:pt x="189850" y="23209"/>
                </a:lnTo>
                <a:lnTo>
                  <a:pt x="187119" y="20185"/>
                </a:lnTo>
                <a:lnTo>
                  <a:pt x="183394" y="17217"/>
                </a:lnTo>
                <a:lnTo>
                  <a:pt x="179005" y="14285"/>
                </a:lnTo>
                <a:lnTo>
                  <a:pt x="174174" y="11379"/>
                </a:lnTo>
                <a:lnTo>
                  <a:pt x="169049" y="8488"/>
                </a:lnTo>
                <a:lnTo>
                  <a:pt x="163726" y="5609"/>
                </a:lnTo>
                <a:lnTo>
                  <a:pt x="158273" y="3689"/>
                </a:lnTo>
                <a:lnTo>
                  <a:pt x="152733" y="2410"/>
                </a:lnTo>
                <a:lnTo>
                  <a:pt x="147135" y="1556"/>
                </a:lnTo>
                <a:lnTo>
                  <a:pt x="141497" y="987"/>
                </a:lnTo>
                <a:lnTo>
                  <a:pt x="135834" y="608"/>
                </a:lnTo>
                <a:lnTo>
                  <a:pt x="130154" y="356"/>
                </a:lnTo>
                <a:lnTo>
                  <a:pt x="118762" y="75"/>
                </a:lnTo>
                <a:lnTo>
                  <a:pt x="113057" y="0"/>
                </a:lnTo>
                <a:lnTo>
                  <a:pt x="107349" y="903"/>
                </a:lnTo>
                <a:lnTo>
                  <a:pt x="101638" y="2457"/>
                </a:lnTo>
                <a:lnTo>
                  <a:pt x="95927" y="4445"/>
                </a:lnTo>
                <a:lnTo>
                  <a:pt x="90214" y="6724"/>
                </a:lnTo>
                <a:lnTo>
                  <a:pt x="84500" y="9195"/>
                </a:lnTo>
                <a:lnTo>
                  <a:pt x="78786" y="11795"/>
                </a:lnTo>
                <a:lnTo>
                  <a:pt x="74024" y="14481"/>
                </a:lnTo>
                <a:lnTo>
                  <a:pt x="69897" y="17224"/>
                </a:lnTo>
                <a:lnTo>
                  <a:pt x="66193" y="20005"/>
                </a:lnTo>
                <a:lnTo>
                  <a:pt x="62771" y="21859"/>
                </a:lnTo>
                <a:lnTo>
                  <a:pt x="59537" y="23095"/>
                </a:lnTo>
                <a:lnTo>
                  <a:pt x="50212" y="255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06"/>
          <p:cNvSpPr/>
          <p:nvPr/>
        </p:nvSpPr>
        <p:spPr>
          <a:xfrm>
            <a:off x="2240279" y="4209097"/>
            <a:ext cx="60009" cy="137161"/>
          </a:xfrm>
          <a:custGeom>
            <a:avLst/>
            <a:gdLst/>
            <a:ahLst/>
            <a:cxnLst/>
            <a:rect l="0" t="0" r="0" b="0"/>
            <a:pathLst>
              <a:path w="60009" h="137161">
                <a:moveTo>
                  <a:pt x="0" y="0"/>
                </a:moveTo>
                <a:lnTo>
                  <a:pt x="8542" y="0"/>
                </a:lnTo>
                <a:lnTo>
                  <a:pt x="13115" y="4551"/>
                </a:lnTo>
                <a:lnTo>
                  <a:pt x="14458" y="6844"/>
                </a:lnTo>
                <a:lnTo>
                  <a:pt x="15354" y="9325"/>
                </a:lnTo>
                <a:lnTo>
                  <a:pt x="15951" y="11932"/>
                </a:lnTo>
                <a:lnTo>
                  <a:pt x="17302" y="14622"/>
                </a:lnTo>
                <a:lnTo>
                  <a:pt x="19155" y="17368"/>
                </a:lnTo>
                <a:lnTo>
                  <a:pt x="21343" y="20151"/>
                </a:lnTo>
                <a:lnTo>
                  <a:pt x="23753" y="23912"/>
                </a:lnTo>
                <a:lnTo>
                  <a:pt x="26313" y="28324"/>
                </a:lnTo>
                <a:lnTo>
                  <a:pt x="31698" y="38306"/>
                </a:lnTo>
                <a:lnTo>
                  <a:pt x="37266" y="49092"/>
                </a:lnTo>
                <a:lnTo>
                  <a:pt x="39131" y="54636"/>
                </a:lnTo>
                <a:lnTo>
                  <a:pt x="40375" y="60236"/>
                </a:lnTo>
                <a:lnTo>
                  <a:pt x="41204" y="65875"/>
                </a:lnTo>
                <a:lnTo>
                  <a:pt x="42710" y="70587"/>
                </a:lnTo>
                <a:lnTo>
                  <a:pt x="44666" y="74680"/>
                </a:lnTo>
                <a:lnTo>
                  <a:pt x="46922" y="78362"/>
                </a:lnTo>
                <a:lnTo>
                  <a:pt x="48427" y="82722"/>
                </a:lnTo>
                <a:lnTo>
                  <a:pt x="49430" y="87533"/>
                </a:lnTo>
                <a:lnTo>
                  <a:pt x="50098" y="92645"/>
                </a:lnTo>
                <a:lnTo>
                  <a:pt x="51497" y="97959"/>
                </a:lnTo>
                <a:lnTo>
                  <a:pt x="53381" y="103406"/>
                </a:lnTo>
                <a:lnTo>
                  <a:pt x="55590" y="108942"/>
                </a:lnTo>
                <a:lnTo>
                  <a:pt x="57063" y="113586"/>
                </a:lnTo>
                <a:lnTo>
                  <a:pt x="58045" y="117634"/>
                </a:lnTo>
                <a:lnTo>
                  <a:pt x="58699" y="121285"/>
                </a:lnTo>
                <a:lnTo>
                  <a:pt x="59135" y="124672"/>
                </a:lnTo>
                <a:lnTo>
                  <a:pt x="59426" y="127882"/>
                </a:lnTo>
                <a:lnTo>
                  <a:pt x="60008" y="1371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07"/>
          <p:cNvSpPr/>
          <p:nvPr/>
        </p:nvSpPr>
        <p:spPr>
          <a:xfrm>
            <a:off x="2188949" y="4449162"/>
            <a:ext cx="231354" cy="257138"/>
          </a:xfrm>
          <a:custGeom>
            <a:avLst/>
            <a:gdLst/>
            <a:ahLst/>
            <a:cxnLst/>
            <a:rect l="0" t="0" r="0" b="0"/>
            <a:pathLst>
              <a:path w="231354" h="257138">
                <a:moveTo>
                  <a:pt x="8468" y="59973"/>
                </a:moveTo>
                <a:lnTo>
                  <a:pt x="0" y="51505"/>
                </a:lnTo>
                <a:lnTo>
                  <a:pt x="4477" y="46881"/>
                </a:lnTo>
                <a:lnTo>
                  <a:pt x="5808" y="44577"/>
                </a:lnTo>
                <a:lnTo>
                  <a:pt x="8632" y="36784"/>
                </a:lnTo>
                <a:lnTo>
                  <a:pt x="12668" y="31252"/>
                </a:lnTo>
                <a:lnTo>
                  <a:pt x="17638" y="25618"/>
                </a:lnTo>
                <a:lnTo>
                  <a:pt x="23021" y="19939"/>
                </a:lnTo>
                <a:lnTo>
                  <a:pt x="28589" y="14240"/>
                </a:lnTo>
                <a:lnTo>
                  <a:pt x="32359" y="12339"/>
                </a:lnTo>
                <a:lnTo>
                  <a:pt x="36778" y="11072"/>
                </a:lnTo>
                <a:lnTo>
                  <a:pt x="41629" y="10227"/>
                </a:lnTo>
                <a:lnTo>
                  <a:pt x="46768" y="8711"/>
                </a:lnTo>
                <a:lnTo>
                  <a:pt x="52099" y="6749"/>
                </a:lnTo>
                <a:lnTo>
                  <a:pt x="57558" y="4487"/>
                </a:lnTo>
                <a:lnTo>
                  <a:pt x="62149" y="2980"/>
                </a:lnTo>
                <a:lnTo>
                  <a:pt x="66163" y="1975"/>
                </a:lnTo>
                <a:lnTo>
                  <a:pt x="73163" y="859"/>
                </a:lnTo>
                <a:lnTo>
                  <a:pt x="79449" y="362"/>
                </a:lnTo>
                <a:lnTo>
                  <a:pt x="85417" y="142"/>
                </a:lnTo>
                <a:lnTo>
                  <a:pt x="92198" y="43"/>
                </a:lnTo>
                <a:lnTo>
                  <a:pt x="101561" y="0"/>
                </a:lnTo>
                <a:lnTo>
                  <a:pt x="104820" y="941"/>
                </a:lnTo>
                <a:lnTo>
                  <a:pt x="106993" y="2520"/>
                </a:lnTo>
                <a:lnTo>
                  <a:pt x="112590" y="9295"/>
                </a:lnTo>
                <a:lnTo>
                  <a:pt x="117610" y="14589"/>
                </a:lnTo>
                <a:lnTo>
                  <a:pt x="123016" y="20117"/>
                </a:lnTo>
                <a:lnTo>
                  <a:pt x="124838" y="23878"/>
                </a:lnTo>
                <a:lnTo>
                  <a:pt x="126053" y="28289"/>
                </a:lnTo>
                <a:lnTo>
                  <a:pt x="126863" y="33135"/>
                </a:lnTo>
                <a:lnTo>
                  <a:pt x="126450" y="37319"/>
                </a:lnTo>
                <a:lnTo>
                  <a:pt x="125223" y="41060"/>
                </a:lnTo>
                <a:lnTo>
                  <a:pt x="123452" y="44507"/>
                </a:lnTo>
                <a:lnTo>
                  <a:pt x="122271" y="48710"/>
                </a:lnTo>
                <a:lnTo>
                  <a:pt x="121484" y="53417"/>
                </a:lnTo>
                <a:lnTo>
                  <a:pt x="120960" y="58459"/>
                </a:lnTo>
                <a:lnTo>
                  <a:pt x="119657" y="63726"/>
                </a:lnTo>
                <a:lnTo>
                  <a:pt x="117837" y="69143"/>
                </a:lnTo>
                <a:lnTo>
                  <a:pt x="115670" y="74658"/>
                </a:lnTo>
                <a:lnTo>
                  <a:pt x="113274" y="80241"/>
                </a:lnTo>
                <a:lnTo>
                  <a:pt x="108071" y="91524"/>
                </a:lnTo>
                <a:lnTo>
                  <a:pt x="94139" y="119996"/>
                </a:lnTo>
                <a:lnTo>
                  <a:pt x="82752" y="142843"/>
                </a:lnTo>
                <a:lnTo>
                  <a:pt x="79898" y="147605"/>
                </a:lnTo>
                <a:lnTo>
                  <a:pt x="74188" y="155435"/>
                </a:lnTo>
                <a:lnTo>
                  <a:pt x="72283" y="159809"/>
                </a:lnTo>
                <a:lnTo>
                  <a:pt x="71014" y="164630"/>
                </a:lnTo>
                <a:lnTo>
                  <a:pt x="70168" y="169750"/>
                </a:lnTo>
                <a:lnTo>
                  <a:pt x="68651" y="174115"/>
                </a:lnTo>
                <a:lnTo>
                  <a:pt x="64426" y="181505"/>
                </a:lnTo>
                <a:lnTo>
                  <a:pt x="59373" y="187965"/>
                </a:lnTo>
                <a:lnTo>
                  <a:pt x="56692" y="191020"/>
                </a:lnTo>
                <a:lnTo>
                  <a:pt x="54905" y="194011"/>
                </a:lnTo>
                <a:lnTo>
                  <a:pt x="52919" y="199873"/>
                </a:lnTo>
                <a:lnTo>
                  <a:pt x="49497" y="205653"/>
                </a:lnTo>
                <a:lnTo>
                  <a:pt x="47250" y="208528"/>
                </a:lnTo>
                <a:lnTo>
                  <a:pt x="44754" y="214263"/>
                </a:lnTo>
                <a:lnTo>
                  <a:pt x="44089" y="217125"/>
                </a:lnTo>
                <a:lnTo>
                  <a:pt x="40809" y="222845"/>
                </a:lnTo>
                <a:lnTo>
                  <a:pt x="38601" y="225704"/>
                </a:lnTo>
                <a:lnTo>
                  <a:pt x="36148" y="231421"/>
                </a:lnTo>
                <a:lnTo>
                  <a:pt x="34573" y="238301"/>
                </a:lnTo>
                <a:lnTo>
                  <a:pt x="28371" y="245552"/>
                </a:lnTo>
                <a:lnTo>
                  <a:pt x="25976" y="248171"/>
                </a:lnTo>
                <a:lnTo>
                  <a:pt x="33026" y="255913"/>
                </a:lnTo>
                <a:lnTo>
                  <a:pt x="33842" y="256777"/>
                </a:lnTo>
                <a:lnTo>
                  <a:pt x="40961" y="257068"/>
                </a:lnTo>
                <a:lnTo>
                  <a:pt x="59972" y="257137"/>
                </a:lnTo>
                <a:lnTo>
                  <a:pt x="63759" y="256186"/>
                </a:lnTo>
                <a:lnTo>
                  <a:pt x="70507" y="252588"/>
                </a:lnTo>
                <a:lnTo>
                  <a:pt x="76681" y="250355"/>
                </a:lnTo>
                <a:lnTo>
                  <a:pt x="83552" y="248409"/>
                </a:lnTo>
                <a:lnTo>
                  <a:pt x="88052" y="246557"/>
                </a:lnTo>
                <a:lnTo>
                  <a:pt x="92956" y="244370"/>
                </a:lnTo>
                <a:lnTo>
                  <a:pt x="98131" y="242912"/>
                </a:lnTo>
                <a:lnTo>
                  <a:pt x="103486" y="241940"/>
                </a:lnTo>
                <a:lnTo>
                  <a:pt x="108961" y="241292"/>
                </a:lnTo>
                <a:lnTo>
                  <a:pt x="114516" y="239907"/>
                </a:lnTo>
                <a:lnTo>
                  <a:pt x="120124" y="238031"/>
                </a:lnTo>
                <a:lnTo>
                  <a:pt x="125768" y="235829"/>
                </a:lnTo>
                <a:lnTo>
                  <a:pt x="131435" y="233407"/>
                </a:lnTo>
                <a:lnTo>
                  <a:pt x="142813" y="228177"/>
                </a:lnTo>
                <a:lnTo>
                  <a:pt x="147561" y="226402"/>
                </a:lnTo>
                <a:lnTo>
                  <a:pt x="151679" y="225218"/>
                </a:lnTo>
                <a:lnTo>
                  <a:pt x="155377" y="224429"/>
                </a:lnTo>
                <a:lnTo>
                  <a:pt x="159747" y="223902"/>
                </a:lnTo>
                <a:lnTo>
                  <a:pt x="164566" y="223552"/>
                </a:lnTo>
                <a:lnTo>
                  <a:pt x="169683" y="223318"/>
                </a:lnTo>
                <a:lnTo>
                  <a:pt x="180449" y="223059"/>
                </a:lnTo>
                <a:lnTo>
                  <a:pt x="198332" y="222891"/>
                </a:lnTo>
                <a:lnTo>
                  <a:pt x="202672" y="223830"/>
                </a:lnTo>
                <a:lnTo>
                  <a:pt x="207470" y="225409"/>
                </a:lnTo>
                <a:lnTo>
                  <a:pt x="212573" y="227413"/>
                </a:lnTo>
                <a:lnTo>
                  <a:pt x="216928" y="228750"/>
                </a:lnTo>
                <a:lnTo>
                  <a:pt x="220784" y="229641"/>
                </a:lnTo>
                <a:lnTo>
                  <a:pt x="231353" y="23142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08"/>
          <p:cNvSpPr/>
          <p:nvPr/>
        </p:nvSpPr>
        <p:spPr>
          <a:xfrm>
            <a:off x="2771775" y="3411854"/>
            <a:ext cx="222886" cy="8221"/>
          </a:xfrm>
          <a:custGeom>
            <a:avLst/>
            <a:gdLst/>
            <a:ahLst/>
            <a:cxnLst/>
            <a:rect l="0" t="0" r="0" b="0"/>
            <a:pathLst>
              <a:path w="222886" h="8221">
                <a:moveTo>
                  <a:pt x="0" y="0"/>
                </a:moveTo>
                <a:lnTo>
                  <a:pt x="147428" y="0"/>
                </a:lnTo>
                <a:lnTo>
                  <a:pt x="153530" y="953"/>
                </a:lnTo>
                <a:lnTo>
                  <a:pt x="158551" y="2541"/>
                </a:lnTo>
                <a:lnTo>
                  <a:pt x="162851" y="4552"/>
                </a:lnTo>
                <a:lnTo>
                  <a:pt x="167622" y="5892"/>
                </a:lnTo>
                <a:lnTo>
                  <a:pt x="172708" y="6786"/>
                </a:lnTo>
                <a:lnTo>
                  <a:pt x="178003" y="7381"/>
                </a:lnTo>
                <a:lnTo>
                  <a:pt x="183439" y="7779"/>
                </a:lnTo>
                <a:lnTo>
                  <a:pt x="188967" y="8044"/>
                </a:lnTo>
                <a:lnTo>
                  <a:pt x="194558" y="8220"/>
                </a:lnTo>
                <a:lnTo>
                  <a:pt x="199238" y="7385"/>
                </a:lnTo>
                <a:lnTo>
                  <a:pt x="203310" y="5876"/>
                </a:lnTo>
                <a:lnTo>
                  <a:pt x="206977" y="3918"/>
                </a:lnTo>
                <a:lnTo>
                  <a:pt x="210375" y="2612"/>
                </a:lnTo>
                <a:lnTo>
                  <a:pt x="213592" y="1741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09"/>
          <p:cNvSpPr/>
          <p:nvPr/>
        </p:nvSpPr>
        <p:spPr>
          <a:xfrm>
            <a:off x="3118308" y="3231832"/>
            <a:ext cx="39230" cy="240031"/>
          </a:xfrm>
          <a:custGeom>
            <a:avLst/>
            <a:gdLst/>
            <a:ahLst/>
            <a:cxnLst/>
            <a:rect l="0" t="0" r="0" b="0"/>
            <a:pathLst>
              <a:path w="39230" h="240031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3" y="953"/>
                </a:lnTo>
                <a:lnTo>
                  <a:pt x="3681" y="2540"/>
                </a:lnTo>
                <a:lnTo>
                  <a:pt x="4691" y="7381"/>
                </a:lnTo>
                <a:lnTo>
                  <a:pt x="5726" y="9683"/>
                </a:lnTo>
                <a:lnTo>
                  <a:pt x="9416" y="17321"/>
                </a:lnTo>
                <a:lnTo>
                  <a:pt x="10781" y="21072"/>
                </a:lnTo>
                <a:lnTo>
                  <a:pt x="11691" y="24526"/>
                </a:lnTo>
                <a:lnTo>
                  <a:pt x="12298" y="27781"/>
                </a:lnTo>
                <a:lnTo>
                  <a:pt x="13655" y="31855"/>
                </a:lnTo>
                <a:lnTo>
                  <a:pt x="15512" y="36477"/>
                </a:lnTo>
                <a:lnTo>
                  <a:pt x="17703" y="41463"/>
                </a:lnTo>
                <a:lnTo>
                  <a:pt x="19163" y="46692"/>
                </a:lnTo>
                <a:lnTo>
                  <a:pt x="20137" y="52083"/>
                </a:lnTo>
                <a:lnTo>
                  <a:pt x="20786" y="57582"/>
                </a:lnTo>
                <a:lnTo>
                  <a:pt x="21218" y="63153"/>
                </a:lnTo>
                <a:lnTo>
                  <a:pt x="21507" y="68772"/>
                </a:lnTo>
                <a:lnTo>
                  <a:pt x="21828" y="80096"/>
                </a:lnTo>
                <a:lnTo>
                  <a:pt x="21970" y="91478"/>
                </a:lnTo>
                <a:lnTo>
                  <a:pt x="22960" y="97181"/>
                </a:lnTo>
                <a:lnTo>
                  <a:pt x="24573" y="102887"/>
                </a:lnTo>
                <a:lnTo>
                  <a:pt x="26601" y="108597"/>
                </a:lnTo>
                <a:lnTo>
                  <a:pt x="27953" y="114308"/>
                </a:lnTo>
                <a:lnTo>
                  <a:pt x="28854" y="120020"/>
                </a:lnTo>
                <a:lnTo>
                  <a:pt x="29455" y="125733"/>
                </a:lnTo>
                <a:lnTo>
                  <a:pt x="29855" y="132400"/>
                </a:lnTo>
                <a:lnTo>
                  <a:pt x="30301" y="147427"/>
                </a:lnTo>
                <a:lnTo>
                  <a:pt x="30625" y="180834"/>
                </a:lnTo>
                <a:lnTo>
                  <a:pt x="30656" y="225622"/>
                </a:lnTo>
                <a:lnTo>
                  <a:pt x="31609" y="227568"/>
                </a:lnTo>
                <a:lnTo>
                  <a:pt x="33196" y="228864"/>
                </a:lnTo>
                <a:lnTo>
                  <a:pt x="35207" y="229729"/>
                </a:lnTo>
                <a:lnTo>
                  <a:pt x="36548" y="231257"/>
                </a:lnTo>
                <a:lnTo>
                  <a:pt x="37442" y="233229"/>
                </a:lnTo>
                <a:lnTo>
                  <a:pt x="39229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10"/>
          <p:cNvSpPr/>
          <p:nvPr/>
        </p:nvSpPr>
        <p:spPr>
          <a:xfrm>
            <a:off x="2909010" y="3592357"/>
            <a:ext cx="350874" cy="265233"/>
          </a:xfrm>
          <a:custGeom>
            <a:avLst/>
            <a:gdLst/>
            <a:ahLst/>
            <a:cxnLst/>
            <a:rect l="0" t="0" r="0" b="0"/>
            <a:pathLst>
              <a:path w="350874" h="265233">
                <a:moveTo>
                  <a:pt x="154229" y="76672"/>
                </a:moveTo>
                <a:lnTo>
                  <a:pt x="149679" y="76672"/>
                </a:lnTo>
                <a:lnTo>
                  <a:pt x="148338" y="75720"/>
                </a:lnTo>
                <a:lnTo>
                  <a:pt x="147445" y="74133"/>
                </a:lnTo>
                <a:lnTo>
                  <a:pt x="146849" y="72122"/>
                </a:lnTo>
                <a:lnTo>
                  <a:pt x="145499" y="70781"/>
                </a:lnTo>
                <a:lnTo>
                  <a:pt x="143646" y="69888"/>
                </a:lnTo>
                <a:lnTo>
                  <a:pt x="141459" y="69292"/>
                </a:lnTo>
                <a:lnTo>
                  <a:pt x="136489" y="66090"/>
                </a:lnTo>
                <a:lnTo>
                  <a:pt x="133830" y="63902"/>
                </a:lnTo>
                <a:lnTo>
                  <a:pt x="130152" y="62444"/>
                </a:lnTo>
                <a:lnTo>
                  <a:pt x="120986" y="60824"/>
                </a:lnTo>
                <a:lnTo>
                  <a:pt x="113102" y="60104"/>
                </a:lnTo>
                <a:lnTo>
                  <a:pt x="103309" y="59698"/>
                </a:lnTo>
                <a:lnTo>
                  <a:pt x="100280" y="59641"/>
                </a:lnTo>
                <a:lnTo>
                  <a:pt x="91834" y="62118"/>
                </a:lnTo>
                <a:lnTo>
                  <a:pt x="82683" y="66394"/>
                </a:lnTo>
                <a:lnTo>
                  <a:pt x="72177" y="73204"/>
                </a:lnTo>
                <a:lnTo>
                  <a:pt x="62078" y="76597"/>
                </a:lnTo>
                <a:lnTo>
                  <a:pt x="52631" y="80766"/>
                </a:lnTo>
                <a:lnTo>
                  <a:pt x="44622" y="85795"/>
                </a:lnTo>
                <a:lnTo>
                  <a:pt x="34758" y="93981"/>
                </a:lnTo>
                <a:lnTo>
                  <a:pt x="28741" y="99605"/>
                </a:lnTo>
                <a:lnTo>
                  <a:pt x="22892" y="105280"/>
                </a:lnTo>
                <a:lnTo>
                  <a:pt x="14577" y="110977"/>
                </a:lnTo>
                <a:lnTo>
                  <a:pt x="9693" y="113830"/>
                </a:lnTo>
                <a:lnTo>
                  <a:pt x="6437" y="117637"/>
                </a:lnTo>
                <a:lnTo>
                  <a:pt x="4266" y="122079"/>
                </a:lnTo>
                <a:lnTo>
                  <a:pt x="2819" y="126946"/>
                </a:lnTo>
                <a:lnTo>
                  <a:pt x="1211" y="134894"/>
                </a:lnTo>
                <a:lnTo>
                  <a:pt x="496" y="142554"/>
                </a:lnTo>
                <a:lnTo>
                  <a:pt x="306" y="147263"/>
                </a:lnTo>
                <a:lnTo>
                  <a:pt x="38" y="160453"/>
                </a:lnTo>
                <a:lnTo>
                  <a:pt x="0" y="163959"/>
                </a:lnTo>
                <a:lnTo>
                  <a:pt x="927" y="168201"/>
                </a:lnTo>
                <a:lnTo>
                  <a:pt x="2498" y="172934"/>
                </a:lnTo>
                <a:lnTo>
                  <a:pt x="4498" y="177995"/>
                </a:lnTo>
                <a:lnTo>
                  <a:pt x="6719" y="186157"/>
                </a:lnTo>
                <a:lnTo>
                  <a:pt x="7312" y="189667"/>
                </a:lnTo>
                <a:lnTo>
                  <a:pt x="10510" y="196107"/>
                </a:lnTo>
                <a:lnTo>
                  <a:pt x="15107" y="203097"/>
                </a:lnTo>
                <a:lnTo>
                  <a:pt x="17666" y="207628"/>
                </a:lnTo>
                <a:lnTo>
                  <a:pt x="20325" y="212554"/>
                </a:lnTo>
                <a:lnTo>
                  <a:pt x="25819" y="220567"/>
                </a:lnTo>
                <a:lnTo>
                  <a:pt x="32388" y="228255"/>
                </a:lnTo>
                <a:lnTo>
                  <a:pt x="41658" y="238023"/>
                </a:lnTo>
                <a:lnTo>
                  <a:pt x="52128" y="246174"/>
                </a:lnTo>
                <a:lnTo>
                  <a:pt x="62178" y="252019"/>
                </a:lnTo>
                <a:lnTo>
                  <a:pt x="74144" y="256262"/>
                </a:lnTo>
                <a:lnTo>
                  <a:pt x="84029" y="260630"/>
                </a:lnTo>
                <a:lnTo>
                  <a:pt x="94772" y="263207"/>
                </a:lnTo>
                <a:lnTo>
                  <a:pt x="100303" y="263894"/>
                </a:lnTo>
                <a:lnTo>
                  <a:pt x="106849" y="264352"/>
                </a:lnTo>
                <a:lnTo>
                  <a:pt x="114070" y="264657"/>
                </a:lnTo>
                <a:lnTo>
                  <a:pt x="135346" y="265087"/>
                </a:lnTo>
                <a:lnTo>
                  <a:pt x="159601" y="265232"/>
                </a:lnTo>
                <a:lnTo>
                  <a:pt x="166383" y="264291"/>
                </a:lnTo>
                <a:lnTo>
                  <a:pt x="173762" y="262712"/>
                </a:lnTo>
                <a:lnTo>
                  <a:pt x="181539" y="260706"/>
                </a:lnTo>
                <a:lnTo>
                  <a:pt x="189581" y="258417"/>
                </a:lnTo>
                <a:lnTo>
                  <a:pt x="206136" y="253333"/>
                </a:lnTo>
                <a:lnTo>
                  <a:pt x="213599" y="250644"/>
                </a:lnTo>
                <a:lnTo>
                  <a:pt x="220479" y="247898"/>
                </a:lnTo>
                <a:lnTo>
                  <a:pt x="226971" y="245116"/>
                </a:lnTo>
                <a:lnTo>
                  <a:pt x="234156" y="241355"/>
                </a:lnTo>
                <a:lnTo>
                  <a:pt x="241804" y="236944"/>
                </a:lnTo>
                <a:lnTo>
                  <a:pt x="249760" y="232097"/>
                </a:lnTo>
                <a:lnTo>
                  <a:pt x="256969" y="226962"/>
                </a:lnTo>
                <a:lnTo>
                  <a:pt x="263680" y="221633"/>
                </a:lnTo>
                <a:lnTo>
                  <a:pt x="270059" y="216175"/>
                </a:lnTo>
                <a:lnTo>
                  <a:pt x="276217" y="210632"/>
                </a:lnTo>
                <a:lnTo>
                  <a:pt x="288138" y="199392"/>
                </a:lnTo>
                <a:lnTo>
                  <a:pt x="294937" y="193728"/>
                </a:lnTo>
                <a:lnTo>
                  <a:pt x="302327" y="188047"/>
                </a:lnTo>
                <a:lnTo>
                  <a:pt x="310111" y="182355"/>
                </a:lnTo>
                <a:lnTo>
                  <a:pt x="316253" y="176655"/>
                </a:lnTo>
                <a:lnTo>
                  <a:pt x="321300" y="170950"/>
                </a:lnTo>
                <a:lnTo>
                  <a:pt x="325617" y="165242"/>
                </a:lnTo>
                <a:lnTo>
                  <a:pt x="329448" y="159531"/>
                </a:lnTo>
                <a:lnTo>
                  <a:pt x="332954" y="153819"/>
                </a:lnTo>
                <a:lnTo>
                  <a:pt x="336244" y="148106"/>
                </a:lnTo>
                <a:lnTo>
                  <a:pt x="342440" y="136678"/>
                </a:lnTo>
                <a:lnTo>
                  <a:pt x="345426" y="130964"/>
                </a:lnTo>
                <a:lnTo>
                  <a:pt x="347416" y="125249"/>
                </a:lnTo>
                <a:lnTo>
                  <a:pt x="348743" y="119535"/>
                </a:lnTo>
                <a:lnTo>
                  <a:pt x="349628" y="113820"/>
                </a:lnTo>
                <a:lnTo>
                  <a:pt x="350218" y="108105"/>
                </a:lnTo>
                <a:lnTo>
                  <a:pt x="350611" y="102390"/>
                </a:lnTo>
                <a:lnTo>
                  <a:pt x="350873" y="96675"/>
                </a:lnTo>
                <a:lnTo>
                  <a:pt x="350095" y="90960"/>
                </a:lnTo>
                <a:lnTo>
                  <a:pt x="348624" y="85245"/>
                </a:lnTo>
                <a:lnTo>
                  <a:pt x="346691" y="79530"/>
                </a:lnTo>
                <a:lnTo>
                  <a:pt x="344449" y="73815"/>
                </a:lnTo>
                <a:lnTo>
                  <a:pt x="342003" y="68100"/>
                </a:lnTo>
                <a:lnTo>
                  <a:pt x="339419" y="62385"/>
                </a:lnTo>
                <a:lnTo>
                  <a:pt x="336744" y="57622"/>
                </a:lnTo>
                <a:lnTo>
                  <a:pt x="331232" y="49791"/>
                </a:lnTo>
                <a:lnTo>
                  <a:pt x="323068" y="43135"/>
                </a:lnTo>
                <a:lnTo>
                  <a:pt x="313089" y="36050"/>
                </a:lnTo>
                <a:lnTo>
                  <a:pt x="307761" y="31493"/>
                </a:lnTo>
                <a:lnTo>
                  <a:pt x="302304" y="26551"/>
                </a:lnTo>
                <a:lnTo>
                  <a:pt x="296761" y="23255"/>
                </a:lnTo>
                <a:lnTo>
                  <a:pt x="291160" y="21059"/>
                </a:lnTo>
                <a:lnTo>
                  <a:pt x="285521" y="19594"/>
                </a:lnTo>
                <a:lnTo>
                  <a:pt x="279858" y="17665"/>
                </a:lnTo>
                <a:lnTo>
                  <a:pt x="274177" y="15427"/>
                </a:lnTo>
                <a:lnTo>
                  <a:pt x="268484" y="12982"/>
                </a:lnTo>
                <a:lnTo>
                  <a:pt x="257079" y="7726"/>
                </a:lnTo>
                <a:lnTo>
                  <a:pt x="251371" y="4990"/>
                </a:lnTo>
                <a:lnTo>
                  <a:pt x="244708" y="3167"/>
                </a:lnTo>
                <a:lnTo>
                  <a:pt x="237409" y="1951"/>
                </a:lnTo>
                <a:lnTo>
                  <a:pt x="229685" y="1141"/>
                </a:lnTo>
                <a:lnTo>
                  <a:pt x="222631" y="601"/>
                </a:lnTo>
                <a:lnTo>
                  <a:pt x="216023" y="241"/>
                </a:lnTo>
                <a:lnTo>
                  <a:pt x="209712" y="0"/>
                </a:lnTo>
                <a:lnTo>
                  <a:pt x="203601" y="793"/>
                </a:lnTo>
                <a:lnTo>
                  <a:pt x="197621" y="2273"/>
                </a:lnTo>
                <a:lnTo>
                  <a:pt x="191730" y="4213"/>
                </a:lnTo>
                <a:lnTo>
                  <a:pt x="185897" y="6459"/>
                </a:lnTo>
                <a:lnTo>
                  <a:pt x="180104" y="8908"/>
                </a:lnTo>
                <a:lnTo>
                  <a:pt x="169539" y="13218"/>
                </a:lnTo>
                <a:lnTo>
                  <a:pt x="161669" y="15133"/>
                </a:lnTo>
                <a:lnTo>
                  <a:pt x="154996" y="18524"/>
                </a:lnTo>
                <a:lnTo>
                  <a:pt x="145657" y="252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11"/>
          <p:cNvSpPr/>
          <p:nvPr/>
        </p:nvSpPr>
        <p:spPr>
          <a:xfrm>
            <a:off x="3063239" y="3926204"/>
            <a:ext cx="42864" cy="222887"/>
          </a:xfrm>
          <a:custGeom>
            <a:avLst/>
            <a:gdLst/>
            <a:ahLst/>
            <a:cxnLst/>
            <a:rect l="0" t="0" r="0" b="0"/>
            <a:pathLst>
              <a:path w="42864" h="222887">
                <a:moveTo>
                  <a:pt x="0" y="0"/>
                </a:moveTo>
                <a:lnTo>
                  <a:pt x="0" y="27781"/>
                </a:lnTo>
                <a:lnTo>
                  <a:pt x="953" y="31856"/>
                </a:lnTo>
                <a:lnTo>
                  <a:pt x="2540" y="36478"/>
                </a:lnTo>
                <a:lnTo>
                  <a:pt x="4551" y="41463"/>
                </a:lnTo>
                <a:lnTo>
                  <a:pt x="5892" y="46693"/>
                </a:lnTo>
                <a:lnTo>
                  <a:pt x="6786" y="52084"/>
                </a:lnTo>
                <a:lnTo>
                  <a:pt x="7381" y="57583"/>
                </a:lnTo>
                <a:lnTo>
                  <a:pt x="7779" y="63154"/>
                </a:lnTo>
                <a:lnTo>
                  <a:pt x="8043" y="68773"/>
                </a:lnTo>
                <a:lnTo>
                  <a:pt x="8338" y="80096"/>
                </a:lnTo>
                <a:lnTo>
                  <a:pt x="8469" y="91479"/>
                </a:lnTo>
                <a:lnTo>
                  <a:pt x="9456" y="97181"/>
                </a:lnTo>
                <a:lnTo>
                  <a:pt x="11067" y="102887"/>
                </a:lnTo>
                <a:lnTo>
                  <a:pt x="13093" y="108597"/>
                </a:lnTo>
                <a:lnTo>
                  <a:pt x="14444" y="115260"/>
                </a:lnTo>
                <a:lnTo>
                  <a:pt x="15344" y="122560"/>
                </a:lnTo>
                <a:lnTo>
                  <a:pt x="15945" y="130285"/>
                </a:lnTo>
                <a:lnTo>
                  <a:pt x="16345" y="137339"/>
                </a:lnTo>
                <a:lnTo>
                  <a:pt x="16790" y="150258"/>
                </a:lnTo>
                <a:lnTo>
                  <a:pt x="17861" y="155417"/>
                </a:lnTo>
                <a:lnTo>
                  <a:pt x="19527" y="159809"/>
                </a:lnTo>
                <a:lnTo>
                  <a:pt x="21591" y="163690"/>
                </a:lnTo>
                <a:lnTo>
                  <a:pt x="22967" y="168182"/>
                </a:lnTo>
                <a:lnTo>
                  <a:pt x="23884" y="173081"/>
                </a:lnTo>
                <a:lnTo>
                  <a:pt x="24495" y="178253"/>
                </a:lnTo>
                <a:lnTo>
                  <a:pt x="24903" y="182653"/>
                </a:lnTo>
                <a:lnTo>
                  <a:pt x="25175" y="186539"/>
                </a:lnTo>
                <a:lnTo>
                  <a:pt x="25476" y="193397"/>
                </a:lnTo>
                <a:lnTo>
                  <a:pt x="25647" y="202612"/>
                </a:lnTo>
                <a:lnTo>
                  <a:pt x="25686" y="208478"/>
                </a:lnTo>
                <a:lnTo>
                  <a:pt x="26649" y="210423"/>
                </a:lnTo>
                <a:lnTo>
                  <a:pt x="28244" y="211720"/>
                </a:lnTo>
                <a:lnTo>
                  <a:pt x="30259" y="212584"/>
                </a:lnTo>
                <a:lnTo>
                  <a:pt x="32556" y="213160"/>
                </a:lnTo>
                <a:lnTo>
                  <a:pt x="35039" y="213545"/>
                </a:lnTo>
                <a:lnTo>
                  <a:pt x="37647" y="213801"/>
                </a:lnTo>
                <a:lnTo>
                  <a:pt x="39386" y="214924"/>
                </a:lnTo>
                <a:lnTo>
                  <a:pt x="40545" y="216626"/>
                </a:lnTo>
                <a:lnTo>
                  <a:pt x="42863" y="22288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12"/>
          <p:cNvSpPr/>
          <p:nvPr/>
        </p:nvSpPr>
        <p:spPr>
          <a:xfrm>
            <a:off x="2972575" y="4192067"/>
            <a:ext cx="313551" cy="154160"/>
          </a:xfrm>
          <a:custGeom>
            <a:avLst/>
            <a:gdLst/>
            <a:ahLst/>
            <a:cxnLst/>
            <a:rect l="0" t="0" r="0" b="0"/>
            <a:pathLst>
              <a:path w="313551" h="154160">
                <a:moveTo>
                  <a:pt x="4939" y="42748"/>
                </a:moveTo>
                <a:lnTo>
                  <a:pt x="0" y="42748"/>
                </a:lnTo>
                <a:lnTo>
                  <a:pt x="4939" y="42748"/>
                </a:lnTo>
                <a:lnTo>
                  <a:pt x="4939" y="35367"/>
                </a:lnTo>
                <a:lnTo>
                  <a:pt x="5892" y="34969"/>
                </a:lnTo>
                <a:lnTo>
                  <a:pt x="9491" y="34528"/>
                </a:lnTo>
                <a:lnTo>
                  <a:pt x="11783" y="33458"/>
                </a:lnTo>
                <a:lnTo>
                  <a:pt x="16871" y="29729"/>
                </a:lnTo>
                <a:lnTo>
                  <a:pt x="18609" y="27401"/>
                </a:lnTo>
                <a:lnTo>
                  <a:pt x="19768" y="24896"/>
                </a:lnTo>
                <a:lnTo>
                  <a:pt x="20540" y="22274"/>
                </a:lnTo>
                <a:lnTo>
                  <a:pt x="22007" y="20526"/>
                </a:lnTo>
                <a:lnTo>
                  <a:pt x="23938" y="19361"/>
                </a:lnTo>
                <a:lnTo>
                  <a:pt x="26178" y="18584"/>
                </a:lnTo>
                <a:lnTo>
                  <a:pt x="31206" y="15181"/>
                </a:lnTo>
                <a:lnTo>
                  <a:pt x="33881" y="12940"/>
                </a:lnTo>
                <a:lnTo>
                  <a:pt x="37568" y="11446"/>
                </a:lnTo>
                <a:lnTo>
                  <a:pt x="46746" y="9785"/>
                </a:lnTo>
                <a:lnTo>
                  <a:pt x="54635" y="6508"/>
                </a:lnTo>
                <a:lnTo>
                  <a:pt x="61317" y="2828"/>
                </a:lnTo>
                <a:lnTo>
                  <a:pt x="67461" y="1193"/>
                </a:lnTo>
                <a:lnTo>
                  <a:pt x="75907" y="467"/>
                </a:lnTo>
                <a:lnTo>
                  <a:pt x="85058" y="144"/>
                </a:lnTo>
                <a:lnTo>
                  <a:pt x="92300" y="0"/>
                </a:lnTo>
                <a:lnTo>
                  <a:pt x="94612" y="914"/>
                </a:lnTo>
                <a:lnTo>
                  <a:pt x="96154" y="2476"/>
                </a:lnTo>
                <a:lnTo>
                  <a:pt x="97182" y="4470"/>
                </a:lnTo>
                <a:lnTo>
                  <a:pt x="99772" y="5799"/>
                </a:lnTo>
                <a:lnTo>
                  <a:pt x="107730" y="7276"/>
                </a:lnTo>
                <a:lnTo>
                  <a:pt x="113818" y="8108"/>
                </a:lnTo>
                <a:lnTo>
                  <a:pt x="117783" y="10842"/>
                </a:lnTo>
                <a:lnTo>
                  <a:pt x="122719" y="15232"/>
                </a:lnTo>
                <a:lnTo>
                  <a:pt x="128089" y="20359"/>
                </a:lnTo>
                <a:lnTo>
                  <a:pt x="129902" y="23059"/>
                </a:lnTo>
                <a:lnTo>
                  <a:pt x="131110" y="25812"/>
                </a:lnTo>
                <a:lnTo>
                  <a:pt x="131916" y="28600"/>
                </a:lnTo>
                <a:lnTo>
                  <a:pt x="131500" y="31411"/>
                </a:lnTo>
                <a:lnTo>
                  <a:pt x="130271" y="34237"/>
                </a:lnTo>
                <a:lnTo>
                  <a:pt x="128499" y="37074"/>
                </a:lnTo>
                <a:lnTo>
                  <a:pt x="126365" y="40870"/>
                </a:lnTo>
                <a:lnTo>
                  <a:pt x="121454" y="50168"/>
                </a:lnTo>
                <a:lnTo>
                  <a:pt x="118811" y="54362"/>
                </a:lnTo>
                <a:lnTo>
                  <a:pt x="116096" y="58111"/>
                </a:lnTo>
                <a:lnTo>
                  <a:pt x="113334" y="61562"/>
                </a:lnTo>
                <a:lnTo>
                  <a:pt x="110540" y="65768"/>
                </a:lnTo>
                <a:lnTo>
                  <a:pt x="107725" y="70477"/>
                </a:lnTo>
                <a:lnTo>
                  <a:pt x="104896" y="75522"/>
                </a:lnTo>
                <a:lnTo>
                  <a:pt x="103009" y="79837"/>
                </a:lnTo>
                <a:lnTo>
                  <a:pt x="101752" y="83666"/>
                </a:lnTo>
                <a:lnTo>
                  <a:pt x="100913" y="87172"/>
                </a:lnTo>
                <a:lnTo>
                  <a:pt x="99402" y="90461"/>
                </a:lnTo>
                <a:lnTo>
                  <a:pt x="97442" y="93607"/>
                </a:lnTo>
                <a:lnTo>
                  <a:pt x="95183" y="96656"/>
                </a:lnTo>
                <a:lnTo>
                  <a:pt x="92724" y="99641"/>
                </a:lnTo>
                <a:lnTo>
                  <a:pt x="90133" y="102584"/>
                </a:lnTo>
                <a:lnTo>
                  <a:pt x="87453" y="105499"/>
                </a:lnTo>
                <a:lnTo>
                  <a:pt x="81934" y="111277"/>
                </a:lnTo>
                <a:lnTo>
                  <a:pt x="79130" y="114151"/>
                </a:lnTo>
                <a:lnTo>
                  <a:pt x="75354" y="117020"/>
                </a:lnTo>
                <a:lnTo>
                  <a:pt x="70933" y="119885"/>
                </a:lnTo>
                <a:lnTo>
                  <a:pt x="66080" y="122748"/>
                </a:lnTo>
                <a:lnTo>
                  <a:pt x="62845" y="125608"/>
                </a:lnTo>
                <a:lnTo>
                  <a:pt x="60688" y="128468"/>
                </a:lnTo>
                <a:lnTo>
                  <a:pt x="59250" y="131327"/>
                </a:lnTo>
                <a:lnTo>
                  <a:pt x="57339" y="133233"/>
                </a:lnTo>
                <a:lnTo>
                  <a:pt x="55113" y="134504"/>
                </a:lnTo>
                <a:lnTo>
                  <a:pt x="52676" y="135351"/>
                </a:lnTo>
                <a:lnTo>
                  <a:pt x="47428" y="138832"/>
                </a:lnTo>
                <a:lnTo>
                  <a:pt x="39709" y="145220"/>
                </a:lnTo>
                <a:lnTo>
                  <a:pt x="43923" y="145500"/>
                </a:lnTo>
                <a:lnTo>
                  <a:pt x="45216" y="146492"/>
                </a:lnTo>
                <a:lnTo>
                  <a:pt x="46078" y="148106"/>
                </a:lnTo>
                <a:lnTo>
                  <a:pt x="47462" y="152988"/>
                </a:lnTo>
                <a:lnTo>
                  <a:pt x="48527" y="153389"/>
                </a:lnTo>
                <a:lnTo>
                  <a:pt x="57465" y="154120"/>
                </a:lnTo>
                <a:lnTo>
                  <a:pt x="65114" y="154159"/>
                </a:lnTo>
                <a:lnTo>
                  <a:pt x="68869" y="153216"/>
                </a:lnTo>
                <a:lnTo>
                  <a:pt x="75580" y="149630"/>
                </a:lnTo>
                <a:lnTo>
                  <a:pt x="84278" y="147401"/>
                </a:lnTo>
                <a:lnTo>
                  <a:pt x="89264" y="146806"/>
                </a:lnTo>
                <a:lnTo>
                  <a:pt x="94493" y="145458"/>
                </a:lnTo>
                <a:lnTo>
                  <a:pt x="99885" y="143606"/>
                </a:lnTo>
                <a:lnTo>
                  <a:pt x="105384" y="141419"/>
                </a:lnTo>
                <a:lnTo>
                  <a:pt x="110955" y="139961"/>
                </a:lnTo>
                <a:lnTo>
                  <a:pt x="116574" y="138989"/>
                </a:lnTo>
                <a:lnTo>
                  <a:pt x="122225" y="138341"/>
                </a:lnTo>
                <a:lnTo>
                  <a:pt x="127897" y="136957"/>
                </a:lnTo>
                <a:lnTo>
                  <a:pt x="133584" y="135081"/>
                </a:lnTo>
                <a:lnTo>
                  <a:pt x="139280" y="132878"/>
                </a:lnTo>
                <a:lnTo>
                  <a:pt x="145935" y="131410"/>
                </a:lnTo>
                <a:lnTo>
                  <a:pt x="153229" y="130431"/>
                </a:lnTo>
                <a:lnTo>
                  <a:pt x="160949" y="129778"/>
                </a:lnTo>
                <a:lnTo>
                  <a:pt x="168001" y="129343"/>
                </a:lnTo>
                <a:lnTo>
                  <a:pt x="180916" y="128859"/>
                </a:lnTo>
                <a:lnTo>
                  <a:pt x="187980" y="127778"/>
                </a:lnTo>
                <a:lnTo>
                  <a:pt x="195546" y="126105"/>
                </a:lnTo>
                <a:lnTo>
                  <a:pt x="203448" y="124036"/>
                </a:lnTo>
                <a:lnTo>
                  <a:pt x="210621" y="122658"/>
                </a:lnTo>
                <a:lnTo>
                  <a:pt x="217308" y="121739"/>
                </a:lnTo>
                <a:lnTo>
                  <a:pt x="223671" y="121126"/>
                </a:lnTo>
                <a:lnTo>
                  <a:pt x="229818" y="120717"/>
                </a:lnTo>
                <a:lnTo>
                  <a:pt x="235821" y="120445"/>
                </a:lnTo>
                <a:lnTo>
                  <a:pt x="247571" y="120142"/>
                </a:lnTo>
                <a:lnTo>
                  <a:pt x="313550" y="1199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13"/>
          <p:cNvSpPr/>
          <p:nvPr/>
        </p:nvSpPr>
        <p:spPr>
          <a:xfrm>
            <a:off x="2960369" y="4415234"/>
            <a:ext cx="272510" cy="239634"/>
          </a:xfrm>
          <a:custGeom>
            <a:avLst/>
            <a:gdLst/>
            <a:ahLst/>
            <a:cxnLst/>
            <a:rect l="0" t="0" r="0" b="0"/>
            <a:pathLst>
              <a:path w="272510" h="239634">
                <a:moveTo>
                  <a:pt x="0" y="51038"/>
                </a:moveTo>
                <a:lnTo>
                  <a:pt x="7381" y="51038"/>
                </a:lnTo>
                <a:lnTo>
                  <a:pt x="15181" y="44194"/>
                </a:lnTo>
                <a:lnTo>
                  <a:pt x="20400" y="39106"/>
                </a:lnTo>
                <a:lnTo>
                  <a:pt x="28435" y="33670"/>
                </a:lnTo>
                <a:lnTo>
                  <a:pt x="33244" y="30887"/>
                </a:lnTo>
                <a:lnTo>
                  <a:pt x="43668" y="25255"/>
                </a:lnTo>
                <a:lnTo>
                  <a:pt x="65882" y="13878"/>
                </a:lnTo>
                <a:lnTo>
                  <a:pt x="72497" y="11977"/>
                </a:lnTo>
                <a:lnTo>
                  <a:pt x="79764" y="10710"/>
                </a:lnTo>
                <a:lnTo>
                  <a:pt x="87466" y="9865"/>
                </a:lnTo>
                <a:lnTo>
                  <a:pt x="94506" y="8349"/>
                </a:lnTo>
                <a:lnTo>
                  <a:pt x="101104" y="6387"/>
                </a:lnTo>
                <a:lnTo>
                  <a:pt x="107408" y="4125"/>
                </a:lnTo>
                <a:lnTo>
                  <a:pt x="113515" y="2618"/>
                </a:lnTo>
                <a:lnTo>
                  <a:pt x="119492" y="1613"/>
                </a:lnTo>
                <a:lnTo>
                  <a:pt x="125382" y="943"/>
                </a:lnTo>
                <a:lnTo>
                  <a:pt x="131213" y="497"/>
                </a:lnTo>
                <a:lnTo>
                  <a:pt x="137006" y="199"/>
                </a:lnTo>
                <a:lnTo>
                  <a:pt x="142772" y="0"/>
                </a:lnTo>
                <a:lnTo>
                  <a:pt x="148522" y="821"/>
                </a:lnTo>
                <a:lnTo>
                  <a:pt x="154260" y="2320"/>
                </a:lnTo>
                <a:lnTo>
                  <a:pt x="159990" y="4272"/>
                </a:lnTo>
                <a:lnTo>
                  <a:pt x="164763" y="5573"/>
                </a:lnTo>
                <a:lnTo>
                  <a:pt x="172606" y="7019"/>
                </a:lnTo>
                <a:lnTo>
                  <a:pt x="175078" y="8357"/>
                </a:lnTo>
                <a:lnTo>
                  <a:pt x="176726" y="10202"/>
                </a:lnTo>
                <a:lnTo>
                  <a:pt x="177825" y="12384"/>
                </a:lnTo>
                <a:lnTo>
                  <a:pt x="178558" y="15743"/>
                </a:lnTo>
                <a:lnTo>
                  <a:pt x="179046" y="19889"/>
                </a:lnTo>
                <a:lnTo>
                  <a:pt x="179372" y="24557"/>
                </a:lnTo>
                <a:lnTo>
                  <a:pt x="179589" y="29574"/>
                </a:lnTo>
                <a:lnTo>
                  <a:pt x="179830" y="40229"/>
                </a:lnTo>
                <a:lnTo>
                  <a:pt x="177990" y="45737"/>
                </a:lnTo>
                <a:lnTo>
                  <a:pt x="174857" y="51314"/>
                </a:lnTo>
                <a:lnTo>
                  <a:pt x="170864" y="56937"/>
                </a:lnTo>
                <a:lnTo>
                  <a:pt x="167249" y="62591"/>
                </a:lnTo>
                <a:lnTo>
                  <a:pt x="163887" y="68265"/>
                </a:lnTo>
                <a:lnTo>
                  <a:pt x="160693" y="73953"/>
                </a:lnTo>
                <a:lnTo>
                  <a:pt x="156659" y="78697"/>
                </a:lnTo>
                <a:lnTo>
                  <a:pt x="152065" y="82812"/>
                </a:lnTo>
                <a:lnTo>
                  <a:pt x="147097" y="86509"/>
                </a:lnTo>
                <a:lnTo>
                  <a:pt x="141880" y="90877"/>
                </a:lnTo>
                <a:lnTo>
                  <a:pt x="136497" y="95695"/>
                </a:lnTo>
                <a:lnTo>
                  <a:pt x="126388" y="105176"/>
                </a:lnTo>
                <a:lnTo>
                  <a:pt x="112138" y="119023"/>
                </a:lnTo>
                <a:lnTo>
                  <a:pt x="109048" y="122079"/>
                </a:lnTo>
                <a:lnTo>
                  <a:pt x="106037" y="124116"/>
                </a:lnTo>
                <a:lnTo>
                  <a:pt x="100150" y="126380"/>
                </a:lnTo>
                <a:lnTo>
                  <a:pt x="94359" y="127386"/>
                </a:lnTo>
                <a:lnTo>
                  <a:pt x="85770" y="128186"/>
                </a:lnTo>
                <a:lnTo>
                  <a:pt x="90289" y="123638"/>
                </a:lnTo>
                <a:lnTo>
                  <a:pt x="92578" y="122299"/>
                </a:lnTo>
                <a:lnTo>
                  <a:pt x="101303" y="119460"/>
                </a:lnTo>
                <a:lnTo>
                  <a:pt x="105635" y="117607"/>
                </a:lnTo>
                <a:lnTo>
                  <a:pt x="115529" y="113010"/>
                </a:lnTo>
                <a:lnTo>
                  <a:pt x="143037" y="99498"/>
                </a:lnTo>
                <a:lnTo>
                  <a:pt x="149651" y="97632"/>
                </a:lnTo>
                <a:lnTo>
                  <a:pt x="156917" y="96389"/>
                </a:lnTo>
                <a:lnTo>
                  <a:pt x="164619" y="95559"/>
                </a:lnTo>
                <a:lnTo>
                  <a:pt x="171659" y="95006"/>
                </a:lnTo>
                <a:lnTo>
                  <a:pt x="178257" y="94638"/>
                </a:lnTo>
                <a:lnTo>
                  <a:pt x="190668" y="94228"/>
                </a:lnTo>
                <a:lnTo>
                  <a:pt x="202534" y="94046"/>
                </a:lnTo>
                <a:lnTo>
                  <a:pt x="208365" y="94950"/>
                </a:lnTo>
                <a:lnTo>
                  <a:pt x="214158" y="96505"/>
                </a:lnTo>
                <a:lnTo>
                  <a:pt x="219925" y="98495"/>
                </a:lnTo>
                <a:lnTo>
                  <a:pt x="224722" y="100773"/>
                </a:lnTo>
                <a:lnTo>
                  <a:pt x="232591" y="105845"/>
                </a:lnTo>
                <a:lnTo>
                  <a:pt x="236976" y="107579"/>
                </a:lnTo>
                <a:lnTo>
                  <a:pt x="241804" y="108734"/>
                </a:lnTo>
                <a:lnTo>
                  <a:pt x="246928" y="109505"/>
                </a:lnTo>
                <a:lnTo>
                  <a:pt x="251296" y="111924"/>
                </a:lnTo>
                <a:lnTo>
                  <a:pt x="255161" y="115441"/>
                </a:lnTo>
                <a:lnTo>
                  <a:pt x="258690" y="119691"/>
                </a:lnTo>
                <a:lnTo>
                  <a:pt x="265151" y="126953"/>
                </a:lnTo>
                <a:lnTo>
                  <a:pt x="268208" y="130223"/>
                </a:lnTo>
                <a:lnTo>
                  <a:pt x="270245" y="134308"/>
                </a:lnTo>
                <a:lnTo>
                  <a:pt x="271604" y="138937"/>
                </a:lnTo>
                <a:lnTo>
                  <a:pt x="272509" y="143927"/>
                </a:lnTo>
                <a:lnTo>
                  <a:pt x="272161" y="149159"/>
                </a:lnTo>
                <a:lnTo>
                  <a:pt x="270976" y="154552"/>
                </a:lnTo>
                <a:lnTo>
                  <a:pt x="269233" y="160052"/>
                </a:lnTo>
                <a:lnTo>
                  <a:pt x="267119" y="164672"/>
                </a:lnTo>
                <a:lnTo>
                  <a:pt x="264757" y="168704"/>
                </a:lnTo>
                <a:lnTo>
                  <a:pt x="262230" y="172344"/>
                </a:lnTo>
                <a:lnTo>
                  <a:pt x="258640" y="176677"/>
                </a:lnTo>
                <a:lnTo>
                  <a:pt x="254342" y="181469"/>
                </a:lnTo>
                <a:lnTo>
                  <a:pt x="249571" y="186570"/>
                </a:lnTo>
                <a:lnTo>
                  <a:pt x="245439" y="191875"/>
                </a:lnTo>
                <a:lnTo>
                  <a:pt x="241731" y="197317"/>
                </a:lnTo>
                <a:lnTo>
                  <a:pt x="238306" y="202850"/>
                </a:lnTo>
                <a:lnTo>
                  <a:pt x="234119" y="207491"/>
                </a:lnTo>
                <a:lnTo>
                  <a:pt x="229422" y="211537"/>
                </a:lnTo>
                <a:lnTo>
                  <a:pt x="224386" y="215188"/>
                </a:lnTo>
                <a:lnTo>
                  <a:pt x="219123" y="218574"/>
                </a:lnTo>
                <a:lnTo>
                  <a:pt x="213710" y="221783"/>
                </a:lnTo>
                <a:lnTo>
                  <a:pt x="208196" y="224876"/>
                </a:lnTo>
                <a:lnTo>
                  <a:pt x="201662" y="227890"/>
                </a:lnTo>
                <a:lnTo>
                  <a:pt x="194449" y="230852"/>
                </a:lnTo>
                <a:lnTo>
                  <a:pt x="186783" y="233779"/>
                </a:lnTo>
                <a:lnTo>
                  <a:pt x="178814" y="235730"/>
                </a:lnTo>
                <a:lnTo>
                  <a:pt x="170645" y="237031"/>
                </a:lnTo>
                <a:lnTo>
                  <a:pt x="162341" y="237899"/>
                </a:lnTo>
                <a:lnTo>
                  <a:pt x="154900" y="238477"/>
                </a:lnTo>
                <a:lnTo>
                  <a:pt x="148034" y="238862"/>
                </a:lnTo>
                <a:lnTo>
                  <a:pt x="135326" y="239290"/>
                </a:lnTo>
                <a:lnTo>
                  <a:pt x="111645" y="239565"/>
                </a:lnTo>
                <a:lnTo>
                  <a:pt x="25718" y="23963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14"/>
          <p:cNvSpPr/>
          <p:nvPr/>
        </p:nvSpPr>
        <p:spPr>
          <a:xfrm>
            <a:off x="6466525" y="4783466"/>
            <a:ext cx="34288" cy="59996"/>
          </a:xfrm>
          <a:custGeom>
            <a:avLst/>
            <a:gdLst/>
            <a:ahLst/>
            <a:cxnLst/>
            <a:rect l="0" t="0" r="0" b="0"/>
            <a:pathLst>
              <a:path w="34288" h="59996">
                <a:moveTo>
                  <a:pt x="8570" y="42851"/>
                </a:moveTo>
                <a:lnTo>
                  <a:pt x="8570" y="59993"/>
                </a:lnTo>
                <a:lnTo>
                  <a:pt x="4019" y="59995"/>
                </a:lnTo>
                <a:lnTo>
                  <a:pt x="2678" y="59043"/>
                </a:lnTo>
                <a:lnTo>
                  <a:pt x="1784" y="57456"/>
                </a:lnTo>
                <a:lnTo>
                  <a:pt x="1188" y="55445"/>
                </a:lnTo>
                <a:lnTo>
                  <a:pt x="791" y="53152"/>
                </a:lnTo>
                <a:lnTo>
                  <a:pt x="527" y="50671"/>
                </a:lnTo>
                <a:lnTo>
                  <a:pt x="350" y="48065"/>
                </a:lnTo>
                <a:lnTo>
                  <a:pt x="232" y="45374"/>
                </a:lnTo>
                <a:lnTo>
                  <a:pt x="101" y="39845"/>
                </a:lnTo>
                <a:lnTo>
                  <a:pt x="0" y="18823"/>
                </a:lnTo>
                <a:lnTo>
                  <a:pt x="951" y="17307"/>
                </a:lnTo>
                <a:lnTo>
                  <a:pt x="2538" y="15345"/>
                </a:lnTo>
                <a:lnTo>
                  <a:pt x="4549" y="13083"/>
                </a:lnTo>
                <a:lnTo>
                  <a:pt x="5889" y="10624"/>
                </a:lnTo>
                <a:lnTo>
                  <a:pt x="6783" y="8031"/>
                </a:lnTo>
                <a:lnTo>
                  <a:pt x="7378" y="5350"/>
                </a:lnTo>
                <a:lnTo>
                  <a:pt x="8728" y="3563"/>
                </a:lnTo>
                <a:lnTo>
                  <a:pt x="10580" y="2371"/>
                </a:lnTo>
                <a:lnTo>
                  <a:pt x="16758" y="128"/>
                </a:lnTo>
                <a:lnTo>
                  <a:pt x="17838" y="82"/>
                </a:lnTo>
                <a:lnTo>
                  <a:pt x="23911" y="16"/>
                </a:lnTo>
                <a:lnTo>
                  <a:pt x="29040" y="0"/>
                </a:lnTo>
                <a:lnTo>
                  <a:pt x="30789" y="949"/>
                </a:lnTo>
                <a:lnTo>
                  <a:pt x="31955" y="2534"/>
                </a:lnTo>
                <a:lnTo>
                  <a:pt x="33827" y="7371"/>
                </a:lnTo>
                <a:lnTo>
                  <a:pt x="33980" y="8720"/>
                </a:lnTo>
                <a:lnTo>
                  <a:pt x="34082" y="10572"/>
                </a:lnTo>
                <a:lnTo>
                  <a:pt x="34247" y="15837"/>
                </a:lnTo>
                <a:lnTo>
                  <a:pt x="34287" y="33053"/>
                </a:lnTo>
                <a:lnTo>
                  <a:pt x="33335" y="33461"/>
                </a:lnTo>
                <a:lnTo>
                  <a:pt x="31747" y="33734"/>
                </a:lnTo>
                <a:lnTo>
                  <a:pt x="29737" y="33915"/>
                </a:lnTo>
                <a:lnTo>
                  <a:pt x="27443" y="33084"/>
                </a:lnTo>
                <a:lnTo>
                  <a:pt x="24962" y="31577"/>
                </a:lnTo>
                <a:lnTo>
                  <a:pt x="18686" y="26866"/>
                </a:lnTo>
                <a:lnTo>
                  <a:pt x="17219" y="25527"/>
                </a:lnTo>
                <a:lnTo>
                  <a:pt x="13049" y="21499"/>
                </a:lnTo>
                <a:lnTo>
                  <a:pt x="11556" y="19092"/>
                </a:lnTo>
                <a:lnTo>
                  <a:pt x="10561" y="16534"/>
                </a:lnTo>
                <a:lnTo>
                  <a:pt x="8570" y="856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15"/>
          <p:cNvSpPr/>
          <p:nvPr/>
        </p:nvSpPr>
        <p:spPr>
          <a:xfrm>
            <a:off x="6715128" y="4543469"/>
            <a:ext cx="34288" cy="56073"/>
          </a:xfrm>
          <a:custGeom>
            <a:avLst/>
            <a:gdLst/>
            <a:ahLst/>
            <a:cxnLst/>
            <a:rect l="0" t="0" r="0" b="0"/>
            <a:pathLst>
              <a:path w="34288" h="56073">
                <a:moveTo>
                  <a:pt x="8569" y="25673"/>
                </a:moveTo>
                <a:lnTo>
                  <a:pt x="21339" y="25673"/>
                </a:lnTo>
                <a:lnTo>
                  <a:pt x="22797" y="26626"/>
                </a:lnTo>
                <a:lnTo>
                  <a:pt x="23769" y="28213"/>
                </a:lnTo>
                <a:lnTo>
                  <a:pt x="25330" y="33054"/>
                </a:lnTo>
                <a:lnTo>
                  <a:pt x="26410" y="34404"/>
                </a:lnTo>
                <a:lnTo>
                  <a:pt x="28084" y="36256"/>
                </a:lnTo>
                <a:lnTo>
                  <a:pt x="30151" y="38443"/>
                </a:lnTo>
                <a:lnTo>
                  <a:pt x="30578" y="39902"/>
                </a:lnTo>
                <a:lnTo>
                  <a:pt x="29909" y="40874"/>
                </a:lnTo>
                <a:lnTo>
                  <a:pt x="28510" y="41522"/>
                </a:lnTo>
                <a:lnTo>
                  <a:pt x="27579" y="42906"/>
                </a:lnTo>
                <a:lnTo>
                  <a:pt x="26957" y="44782"/>
                </a:lnTo>
                <a:lnTo>
                  <a:pt x="25959" y="50085"/>
                </a:lnTo>
                <a:lnTo>
                  <a:pt x="24925" y="51473"/>
                </a:lnTo>
                <a:lnTo>
                  <a:pt x="23283" y="53351"/>
                </a:lnTo>
                <a:lnTo>
                  <a:pt x="21236" y="55555"/>
                </a:lnTo>
                <a:lnTo>
                  <a:pt x="19871" y="56072"/>
                </a:lnTo>
                <a:lnTo>
                  <a:pt x="18961" y="55464"/>
                </a:lnTo>
                <a:lnTo>
                  <a:pt x="18355" y="54106"/>
                </a:lnTo>
                <a:lnTo>
                  <a:pt x="16998" y="53201"/>
                </a:lnTo>
                <a:lnTo>
                  <a:pt x="15141" y="52598"/>
                </a:lnTo>
                <a:lnTo>
                  <a:pt x="12950" y="52195"/>
                </a:lnTo>
                <a:lnTo>
                  <a:pt x="10538" y="51927"/>
                </a:lnTo>
                <a:lnTo>
                  <a:pt x="7976" y="51748"/>
                </a:lnTo>
                <a:lnTo>
                  <a:pt x="5316" y="51629"/>
                </a:lnTo>
                <a:lnTo>
                  <a:pt x="3543" y="50597"/>
                </a:lnTo>
                <a:lnTo>
                  <a:pt x="2361" y="48956"/>
                </a:lnTo>
                <a:lnTo>
                  <a:pt x="1573" y="46911"/>
                </a:lnTo>
                <a:lnTo>
                  <a:pt x="1048" y="44594"/>
                </a:lnTo>
                <a:lnTo>
                  <a:pt x="697" y="42097"/>
                </a:lnTo>
                <a:lnTo>
                  <a:pt x="464" y="39480"/>
                </a:lnTo>
                <a:lnTo>
                  <a:pt x="308" y="36783"/>
                </a:lnTo>
                <a:lnTo>
                  <a:pt x="134" y="31246"/>
                </a:lnTo>
                <a:lnTo>
                  <a:pt x="15" y="17082"/>
                </a:lnTo>
                <a:lnTo>
                  <a:pt x="0" y="5667"/>
                </a:lnTo>
                <a:lnTo>
                  <a:pt x="951" y="3763"/>
                </a:lnTo>
                <a:lnTo>
                  <a:pt x="2538" y="2494"/>
                </a:lnTo>
                <a:lnTo>
                  <a:pt x="8216" y="104"/>
                </a:lnTo>
                <a:lnTo>
                  <a:pt x="9287" y="54"/>
                </a:lnTo>
                <a:lnTo>
                  <a:pt x="13015" y="0"/>
                </a:lnTo>
                <a:lnTo>
                  <a:pt x="14391" y="938"/>
                </a:lnTo>
                <a:lnTo>
                  <a:pt x="15308" y="2515"/>
                </a:lnTo>
                <a:lnTo>
                  <a:pt x="15920" y="4519"/>
                </a:lnTo>
                <a:lnTo>
                  <a:pt x="17279" y="6808"/>
                </a:lnTo>
                <a:lnTo>
                  <a:pt x="19138" y="9286"/>
                </a:lnTo>
                <a:lnTo>
                  <a:pt x="24415" y="15557"/>
                </a:lnTo>
                <a:lnTo>
                  <a:pt x="24848" y="17024"/>
                </a:lnTo>
                <a:lnTo>
                  <a:pt x="25137" y="18955"/>
                </a:lnTo>
                <a:lnTo>
                  <a:pt x="25600" y="24346"/>
                </a:lnTo>
                <a:lnTo>
                  <a:pt x="25663" y="27623"/>
                </a:lnTo>
                <a:lnTo>
                  <a:pt x="25680" y="29831"/>
                </a:lnTo>
                <a:lnTo>
                  <a:pt x="26644" y="31302"/>
                </a:lnTo>
                <a:lnTo>
                  <a:pt x="28239" y="32283"/>
                </a:lnTo>
                <a:lnTo>
                  <a:pt x="34287" y="3424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16"/>
          <p:cNvSpPr/>
          <p:nvPr/>
        </p:nvSpPr>
        <p:spPr>
          <a:xfrm>
            <a:off x="6980872" y="4277677"/>
            <a:ext cx="51329" cy="59975"/>
          </a:xfrm>
          <a:custGeom>
            <a:avLst/>
            <a:gdLst/>
            <a:ahLst/>
            <a:cxnLst/>
            <a:rect l="0" t="0" r="0" b="0"/>
            <a:pathLst>
              <a:path w="51329" h="59975">
                <a:moveTo>
                  <a:pt x="0" y="42863"/>
                </a:moveTo>
                <a:lnTo>
                  <a:pt x="33896" y="42863"/>
                </a:lnTo>
                <a:lnTo>
                  <a:pt x="34027" y="43815"/>
                </a:lnTo>
                <a:lnTo>
                  <a:pt x="34116" y="45402"/>
                </a:lnTo>
                <a:lnTo>
                  <a:pt x="34173" y="47413"/>
                </a:lnTo>
                <a:lnTo>
                  <a:pt x="33260" y="48754"/>
                </a:lnTo>
                <a:lnTo>
                  <a:pt x="31699" y="49648"/>
                </a:lnTo>
                <a:lnTo>
                  <a:pt x="29705" y="50244"/>
                </a:lnTo>
                <a:lnTo>
                  <a:pt x="28376" y="51594"/>
                </a:lnTo>
                <a:lnTo>
                  <a:pt x="27490" y="53446"/>
                </a:lnTo>
                <a:lnTo>
                  <a:pt x="26899" y="55633"/>
                </a:lnTo>
                <a:lnTo>
                  <a:pt x="25553" y="57091"/>
                </a:lnTo>
                <a:lnTo>
                  <a:pt x="23702" y="58063"/>
                </a:lnTo>
                <a:lnTo>
                  <a:pt x="17529" y="59894"/>
                </a:lnTo>
                <a:lnTo>
                  <a:pt x="16448" y="59932"/>
                </a:lnTo>
                <a:lnTo>
                  <a:pt x="12708" y="59974"/>
                </a:lnTo>
                <a:lnTo>
                  <a:pt x="11329" y="59033"/>
                </a:lnTo>
                <a:lnTo>
                  <a:pt x="10411" y="57453"/>
                </a:lnTo>
                <a:lnTo>
                  <a:pt x="8937" y="52624"/>
                </a:lnTo>
                <a:lnTo>
                  <a:pt x="8815" y="51275"/>
                </a:lnTo>
                <a:lnTo>
                  <a:pt x="8734" y="49423"/>
                </a:lnTo>
                <a:lnTo>
                  <a:pt x="8680" y="47237"/>
                </a:lnTo>
                <a:lnTo>
                  <a:pt x="9597" y="44826"/>
                </a:lnTo>
                <a:lnTo>
                  <a:pt x="11160" y="42267"/>
                </a:lnTo>
                <a:lnTo>
                  <a:pt x="15963" y="35866"/>
                </a:lnTo>
                <a:lnTo>
                  <a:pt x="17310" y="34388"/>
                </a:lnTo>
                <a:lnTo>
                  <a:pt x="21346" y="30206"/>
                </a:lnTo>
                <a:lnTo>
                  <a:pt x="23756" y="28710"/>
                </a:lnTo>
                <a:lnTo>
                  <a:pt x="26315" y="27713"/>
                </a:lnTo>
                <a:lnTo>
                  <a:pt x="33823" y="25835"/>
                </a:lnTo>
                <a:lnTo>
                  <a:pt x="34932" y="25795"/>
                </a:lnTo>
                <a:lnTo>
                  <a:pt x="42497" y="25721"/>
                </a:lnTo>
                <a:lnTo>
                  <a:pt x="43572" y="26672"/>
                </a:lnTo>
                <a:lnTo>
                  <a:pt x="51328" y="34186"/>
                </a:lnTo>
                <a:lnTo>
                  <a:pt x="50411" y="35173"/>
                </a:lnTo>
                <a:lnTo>
                  <a:pt x="46853" y="38810"/>
                </a:lnTo>
                <a:lnTo>
                  <a:pt x="44570" y="40161"/>
                </a:lnTo>
                <a:lnTo>
                  <a:pt x="42096" y="41062"/>
                </a:lnTo>
                <a:lnTo>
                  <a:pt x="39494" y="41662"/>
                </a:lnTo>
                <a:lnTo>
                  <a:pt x="37760" y="41110"/>
                </a:lnTo>
                <a:lnTo>
                  <a:pt x="36603" y="39789"/>
                </a:lnTo>
                <a:lnTo>
                  <a:pt x="34747" y="35376"/>
                </a:lnTo>
                <a:lnTo>
                  <a:pt x="33642" y="35014"/>
                </a:lnTo>
                <a:lnTo>
                  <a:pt x="31953" y="34773"/>
                </a:lnTo>
                <a:lnTo>
                  <a:pt x="29875" y="34612"/>
                </a:lnTo>
                <a:lnTo>
                  <a:pt x="27537" y="33552"/>
                </a:lnTo>
                <a:lnTo>
                  <a:pt x="25025" y="31893"/>
                </a:lnTo>
                <a:lnTo>
                  <a:pt x="22398" y="29834"/>
                </a:lnTo>
                <a:lnTo>
                  <a:pt x="20647" y="27510"/>
                </a:lnTo>
                <a:lnTo>
                  <a:pt x="19480" y="25007"/>
                </a:lnTo>
                <a:lnTo>
                  <a:pt x="17607" y="18698"/>
                </a:lnTo>
                <a:lnTo>
                  <a:pt x="17453" y="17228"/>
                </a:lnTo>
                <a:lnTo>
                  <a:pt x="17350" y="15295"/>
                </a:lnTo>
                <a:lnTo>
                  <a:pt x="17237" y="10608"/>
                </a:lnTo>
                <a:lnTo>
                  <a:pt x="17186" y="5350"/>
                </a:lnTo>
                <a:lnTo>
                  <a:pt x="18125" y="3567"/>
                </a:lnTo>
                <a:lnTo>
                  <a:pt x="19703" y="2378"/>
                </a:lnTo>
                <a:lnTo>
                  <a:pt x="2571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17"/>
          <p:cNvSpPr/>
          <p:nvPr/>
        </p:nvSpPr>
        <p:spPr>
          <a:xfrm>
            <a:off x="7220912" y="4003859"/>
            <a:ext cx="25699" cy="66853"/>
          </a:xfrm>
          <a:custGeom>
            <a:avLst/>
            <a:gdLst/>
            <a:ahLst/>
            <a:cxnLst/>
            <a:rect l="0" t="0" r="0" b="0"/>
            <a:pathLst>
              <a:path w="25699" h="66853">
                <a:moveTo>
                  <a:pt x="8563" y="42361"/>
                </a:moveTo>
                <a:lnTo>
                  <a:pt x="16782" y="42361"/>
                </a:lnTo>
                <a:lnTo>
                  <a:pt x="17853" y="43313"/>
                </a:lnTo>
                <a:lnTo>
                  <a:pt x="24486" y="49742"/>
                </a:lnTo>
                <a:lnTo>
                  <a:pt x="24893" y="51091"/>
                </a:lnTo>
                <a:lnTo>
                  <a:pt x="25165" y="52944"/>
                </a:lnTo>
                <a:lnTo>
                  <a:pt x="25676" y="59122"/>
                </a:lnTo>
                <a:lnTo>
                  <a:pt x="25698" y="63943"/>
                </a:lnTo>
                <a:lnTo>
                  <a:pt x="24749" y="65321"/>
                </a:lnTo>
                <a:lnTo>
                  <a:pt x="23164" y="66240"/>
                </a:lnTo>
                <a:lnTo>
                  <a:pt x="21154" y="66852"/>
                </a:lnTo>
                <a:lnTo>
                  <a:pt x="19815" y="66309"/>
                </a:lnTo>
                <a:lnTo>
                  <a:pt x="18922" y="64993"/>
                </a:lnTo>
                <a:lnTo>
                  <a:pt x="18326" y="63164"/>
                </a:lnTo>
                <a:lnTo>
                  <a:pt x="16977" y="61945"/>
                </a:lnTo>
                <a:lnTo>
                  <a:pt x="15124" y="61132"/>
                </a:lnTo>
                <a:lnTo>
                  <a:pt x="9859" y="59827"/>
                </a:lnTo>
                <a:lnTo>
                  <a:pt x="8474" y="58767"/>
                </a:lnTo>
                <a:lnTo>
                  <a:pt x="6599" y="57109"/>
                </a:lnTo>
                <a:lnTo>
                  <a:pt x="4396" y="55050"/>
                </a:lnTo>
                <a:lnTo>
                  <a:pt x="2927" y="52725"/>
                </a:lnTo>
                <a:lnTo>
                  <a:pt x="1948" y="50223"/>
                </a:lnTo>
                <a:lnTo>
                  <a:pt x="1296" y="47602"/>
                </a:lnTo>
                <a:lnTo>
                  <a:pt x="860" y="44902"/>
                </a:lnTo>
                <a:lnTo>
                  <a:pt x="570" y="42150"/>
                </a:lnTo>
                <a:lnTo>
                  <a:pt x="377" y="39363"/>
                </a:lnTo>
                <a:lnTo>
                  <a:pt x="248" y="36552"/>
                </a:lnTo>
                <a:lnTo>
                  <a:pt x="105" y="30889"/>
                </a:lnTo>
                <a:lnTo>
                  <a:pt x="0" y="13782"/>
                </a:lnTo>
                <a:lnTo>
                  <a:pt x="949" y="10926"/>
                </a:lnTo>
                <a:lnTo>
                  <a:pt x="2534" y="8069"/>
                </a:lnTo>
                <a:lnTo>
                  <a:pt x="8210" y="0"/>
                </a:lnTo>
                <a:lnTo>
                  <a:pt x="8328" y="785"/>
                </a:lnTo>
                <a:lnTo>
                  <a:pt x="8406" y="2261"/>
                </a:lnTo>
                <a:lnTo>
                  <a:pt x="8531" y="6923"/>
                </a:lnTo>
                <a:lnTo>
                  <a:pt x="8563" y="2521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18"/>
          <p:cNvSpPr/>
          <p:nvPr/>
        </p:nvSpPr>
        <p:spPr>
          <a:xfrm>
            <a:off x="7469505" y="3780485"/>
            <a:ext cx="42469" cy="34268"/>
          </a:xfrm>
          <a:custGeom>
            <a:avLst/>
            <a:gdLst/>
            <a:ahLst/>
            <a:cxnLst/>
            <a:rect l="0" t="0" r="0" b="0"/>
            <a:pathLst>
              <a:path w="42469" h="34268">
                <a:moveTo>
                  <a:pt x="0" y="25705"/>
                </a:moveTo>
                <a:lnTo>
                  <a:pt x="0" y="21154"/>
                </a:lnTo>
                <a:lnTo>
                  <a:pt x="952" y="19813"/>
                </a:lnTo>
                <a:lnTo>
                  <a:pt x="2540" y="18919"/>
                </a:lnTo>
                <a:lnTo>
                  <a:pt x="4551" y="18324"/>
                </a:lnTo>
                <a:lnTo>
                  <a:pt x="6844" y="17926"/>
                </a:lnTo>
                <a:lnTo>
                  <a:pt x="9325" y="17662"/>
                </a:lnTo>
                <a:lnTo>
                  <a:pt x="11931" y="17485"/>
                </a:lnTo>
                <a:lnTo>
                  <a:pt x="13670" y="16415"/>
                </a:lnTo>
                <a:lnTo>
                  <a:pt x="14828" y="14749"/>
                </a:lnTo>
                <a:lnTo>
                  <a:pt x="15600" y="12686"/>
                </a:lnTo>
                <a:lnTo>
                  <a:pt x="17067" y="11311"/>
                </a:lnTo>
                <a:lnTo>
                  <a:pt x="18999" y="10394"/>
                </a:lnTo>
                <a:lnTo>
                  <a:pt x="21238" y="9782"/>
                </a:lnTo>
                <a:lnTo>
                  <a:pt x="23684" y="9375"/>
                </a:lnTo>
                <a:lnTo>
                  <a:pt x="26266" y="9103"/>
                </a:lnTo>
                <a:lnTo>
                  <a:pt x="28941" y="8922"/>
                </a:lnTo>
                <a:lnTo>
                  <a:pt x="30724" y="9754"/>
                </a:lnTo>
                <a:lnTo>
                  <a:pt x="31913" y="11261"/>
                </a:lnTo>
                <a:lnTo>
                  <a:pt x="32706" y="13218"/>
                </a:lnTo>
                <a:lnTo>
                  <a:pt x="34186" y="14522"/>
                </a:lnTo>
                <a:lnTo>
                  <a:pt x="36126" y="15392"/>
                </a:lnTo>
                <a:lnTo>
                  <a:pt x="38371" y="15972"/>
                </a:lnTo>
                <a:lnTo>
                  <a:pt x="39868" y="17311"/>
                </a:lnTo>
                <a:lnTo>
                  <a:pt x="40866" y="19157"/>
                </a:lnTo>
                <a:lnTo>
                  <a:pt x="42468" y="24411"/>
                </a:lnTo>
                <a:lnTo>
                  <a:pt x="41647" y="25795"/>
                </a:lnTo>
                <a:lnTo>
                  <a:pt x="40147" y="27670"/>
                </a:lnTo>
                <a:lnTo>
                  <a:pt x="34633" y="33891"/>
                </a:lnTo>
                <a:lnTo>
                  <a:pt x="33566" y="34019"/>
                </a:lnTo>
                <a:lnTo>
                  <a:pt x="31902" y="34105"/>
                </a:lnTo>
                <a:lnTo>
                  <a:pt x="26938" y="34243"/>
                </a:lnTo>
                <a:lnTo>
                  <a:pt x="21528" y="34267"/>
                </a:lnTo>
                <a:lnTo>
                  <a:pt x="20068" y="33318"/>
                </a:lnTo>
                <a:lnTo>
                  <a:pt x="19093" y="31733"/>
                </a:lnTo>
                <a:lnTo>
                  <a:pt x="18444" y="29723"/>
                </a:lnTo>
                <a:lnTo>
                  <a:pt x="18010" y="27431"/>
                </a:lnTo>
                <a:lnTo>
                  <a:pt x="17722" y="24950"/>
                </a:lnTo>
                <a:lnTo>
                  <a:pt x="17530" y="22344"/>
                </a:lnTo>
                <a:lnTo>
                  <a:pt x="17401" y="19655"/>
                </a:lnTo>
                <a:lnTo>
                  <a:pt x="17258" y="14126"/>
                </a:lnTo>
                <a:lnTo>
                  <a:pt x="18173" y="11318"/>
                </a:lnTo>
                <a:lnTo>
                  <a:pt x="19736" y="8493"/>
                </a:lnTo>
                <a:lnTo>
                  <a:pt x="24536" y="1667"/>
                </a:lnTo>
                <a:lnTo>
                  <a:pt x="25882" y="1107"/>
                </a:lnTo>
                <a:lnTo>
                  <a:pt x="27732" y="734"/>
                </a:lnTo>
                <a:lnTo>
                  <a:pt x="34176" y="0"/>
                </a:lnTo>
                <a:lnTo>
                  <a:pt x="34214" y="948"/>
                </a:lnTo>
                <a:lnTo>
                  <a:pt x="34289" y="85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19"/>
          <p:cNvSpPr/>
          <p:nvPr/>
        </p:nvSpPr>
        <p:spPr>
          <a:xfrm>
            <a:off x="7735252" y="3531870"/>
            <a:ext cx="42832" cy="50096"/>
          </a:xfrm>
          <a:custGeom>
            <a:avLst/>
            <a:gdLst/>
            <a:ahLst/>
            <a:cxnLst/>
            <a:rect l="0" t="0" r="0" b="0"/>
            <a:pathLst>
              <a:path w="42832" h="50096">
                <a:moveTo>
                  <a:pt x="25717" y="0"/>
                </a:moveTo>
                <a:lnTo>
                  <a:pt x="38737" y="0"/>
                </a:lnTo>
                <a:lnTo>
                  <a:pt x="40112" y="952"/>
                </a:lnTo>
                <a:lnTo>
                  <a:pt x="41029" y="2540"/>
                </a:lnTo>
                <a:lnTo>
                  <a:pt x="42501" y="7381"/>
                </a:lnTo>
                <a:lnTo>
                  <a:pt x="42622" y="8730"/>
                </a:lnTo>
                <a:lnTo>
                  <a:pt x="42702" y="10583"/>
                </a:lnTo>
                <a:lnTo>
                  <a:pt x="42791" y="15181"/>
                </a:lnTo>
                <a:lnTo>
                  <a:pt x="42831" y="20399"/>
                </a:lnTo>
                <a:lnTo>
                  <a:pt x="41889" y="23125"/>
                </a:lnTo>
                <a:lnTo>
                  <a:pt x="40309" y="25894"/>
                </a:lnTo>
                <a:lnTo>
                  <a:pt x="38302" y="28692"/>
                </a:lnTo>
                <a:lnTo>
                  <a:pt x="36013" y="31510"/>
                </a:lnTo>
                <a:lnTo>
                  <a:pt x="33534" y="34342"/>
                </a:lnTo>
                <a:lnTo>
                  <a:pt x="30928" y="37182"/>
                </a:lnTo>
                <a:lnTo>
                  <a:pt x="28239" y="39075"/>
                </a:lnTo>
                <a:lnTo>
                  <a:pt x="25493" y="40337"/>
                </a:lnTo>
                <a:lnTo>
                  <a:pt x="22710" y="41179"/>
                </a:lnTo>
                <a:lnTo>
                  <a:pt x="20855" y="42693"/>
                </a:lnTo>
                <a:lnTo>
                  <a:pt x="19619" y="44654"/>
                </a:lnTo>
                <a:lnTo>
                  <a:pt x="18794" y="46914"/>
                </a:lnTo>
                <a:lnTo>
                  <a:pt x="17292" y="48421"/>
                </a:lnTo>
                <a:lnTo>
                  <a:pt x="15338" y="49426"/>
                </a:lnTo>
                <a:lnTo>
                  <a:pt x="13083" y="50095"/>
                </a:lnTo>
                <a:lnTo>
                  <a:pt x="11579" y="49589"/>
                </a:lnTo>
                <a:lnTo>
                  <a:pt x="10577" y="48299"/>
                </a:lnTo>
                <a:lnTo>
                  <a:pt x="9909" y="46487"/>
                </a:lnTo>
                <a:lnTo>
                  <a:pt x="8510" y="45279"/>
                </a:lnTo>
                <a:lnTo>
                  <a:pt x="6627" y="44473"/>
                </a:lnTo>
                <a:lnTo>
                  <a:pt x="1309" y="43180"/>
                </a:lnTo>
                <a:lnTo>
                  <a:pt x="873" y="42122"/>
                </a:lnTo>
                <a:lnTo>
                  <a:pt x="582" y="40464"/>
                </a:lnTo>
                <a:lnTo>
                  <a:pt x="0" y="342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20"/>
          <p:cNvSpPr/>
          <p:nvPr/>
        </p:nvSpPr>
        <p:spPr>
          <a:xfrm>
            <a:off x="5797867" y="3334702"/>
            <a:ext cx="2203134" cy="2177416"/>
          </a:xfrm>
          <a:custGeom>
            <a:avLst/>
            <a:gdLst/>
            <a:ahLst/>
            <a:cxnLst/>
            <a:rect l="0" t="0" r="0" b="0"/>
            <a:pathLst>
              <a:path w="2203134" h="2177416">
                <a:moveTo>
                  <a:pt x="0" y="2177415"/>
                </a:moveTo>
                <a:lnTo>
                  <a:pt x="7381" y="2177415"/>
                </a:lnTo>
                <a:lnTo>
                  <a:pt x="7778" y="2176463"/>
                </a:lnTo>
                <a:lnTo>
                  <a:pt x="8219" y="2172865"/>
                </a:lnTo>
                <a:lnTo>
                  <a:pt x="9290" y="2171523"/>
                </a:lnTo>
                <a:lnTo>
                  <a:pt x="10956" y="2170630"/>
                </a:lnTo>
                <a:lnTo>
                  <a:pt x="13019" y="2170034"/>
                </a:lnTo>
                <a:lnTo>
                  <a:pt x="14394" y="2168684"/>
                </a:lnTo>
                <a:lnTo>
                  <a:pt x="15311" y="2166832"/>
                </a:lnTo>
                <a:lnTo>
                  <a:pt x="15923" y="2164645"/>
                </a:lnTo>
                <a:lnTo>
                  <a:pt x="17283" y="2163187"/>
                </a:lnTo>
                <a:lnTo>
                  <a:pt x="19142" y="2162214"/>
                </a:lnTo>
                <a:lnTo>
                  <a:pt x="21334" y="2161567"/>
                </a:lnTo>
                <a:lnTo>
                  <a:pt x="26309" y="2158306"/>
                </a:lnTo>
                <a:lnTo>
                  <a:pt x="40083" y="2146677"/>
                </a:lnTo>
                <a:lnTo>
                  <a:pt x="45755" y="2144704"/>
                </a:lnTo>
                <a:lnTo>
                  <a:pt x="47649" y="2143225"/>
                </a:lnTo>
                <a:lnTo>
                  <a:pt x="48911" y="2141287"/>
                </a:lnTo>
                <a:lnTo>
                  <a:pt x="49752" y="2139042"/>
                </a:lnTo>
                <a:lnTo>
                  <a:pt x="53227" y="2134008"/>
                </a:lnTo>
                <a:lnTo>
                  <a:pt x="65006" y="2120193"/>
                </a:lnTo>
                <a:lnTo>
                  <a:pt x="68474" y="2111672"/>
                </a:lnTo>
                <a:lnTo>
                  <a:pt x="77696" y="2100258"/>
                </a:lnTo>
                <a:lnTo>
                  <a:pt x="80373" y="2097402"/>
                </a:lnTo>
                <a:lnTo>
                  <a:pt x="83110" y="2095498"/>
                </a:lnTo>
                <a:lnTo>
                  <a:pt x="91511" y="2091866"/>
                </a:lnTo>
                <a:lnTo>
                  <a:pt x="102884" y="2082588"/>
                </a:lnTo>
                <a:lnTo>
                  <a:pt x="140017" y="2045967"/>
                </a:lnTo>
                <a:lnTo>
                  <a:pt x="141922" y="2043111"/>
                </a:lnTo>
                <a:lnTo>
                  <a:pt x="145556" y="2034540"/>
                </a:lnTo>
                <a:lnTo>
                  <a:pt x="154835" y="2023110"/>
                </a:lnTo>
                <a:lnTo>
                  <a:pt x="160256" y="2016443"/>
                </a:lnTo>
                <a:lnTo>
                  <a:pt x="174339" y="1995727"/>
                </a:lnTo>
                <a:lnTo>
                  <a:pt x="220028" y="1947865"/>
                </a:lnTo>
                <a:lnTo>
                  <a:pt x="234315" y="1927147"/>
                </a:lnTo>
                <a:lnTo>
                  <a:pt x="300037" y="1860233"/>
                </a:lnTo>
                <a:lnTo>
                  <a:pt x="305753" y="1853565"/>
                </a:lnTo>
                <a:lnTo>
                  <a:pt x="320040" y="1832849"/>
                </a:lnTo>
                <a:lnTo>
                  <a:pt x="365760" y="1784987"/>
                </a:lnTo>
                <a:lnTo>
                  <a:pt x="380047" y="1764270"/>
                </a:lnTo>
                <a:lnTo>
                  <a:pt x="388303" y="1757892"/>
                </a:lnTo>
                <a:lnTo>
                  <a:pt x="393171" y="1754859"/>
                </a:lnTo>
                <a:lnTo>
                  <a:pt x="396416" y="1751883"/>
                </a:lnTo>
                <a:lnTo>
                  <a:pt x="398580" y="1748947"/>
                </a:lnTo>
                <a:lnTo>
                  <a:pt x="401937" y="1743145"/>
                </a:lnTo>
                <a:lnTo>
                  <a:pt x="422984" y="1712837"/>
                </a:lnTo>
                <a:lnTo>
                  <a:pt x="431198" y="1706459"/>
                </a:lnTo>
                <a:lnTo>
                  <a:pt x="436055" y="1703424"/>
                </a:lnTo>
                <a:lnTo>
                  <a:pt x="439294" y="1699496"/>
                </a:lnTo>
                <a:lnTo>
                  <a:pt x="441452" y="1694972"/>
                </a:lnTo>
                <a:lnTo>
                  <a:pt x="442892" y="1690052"/>
                </a:lnTo>
                <a:lnTo>
                  <a:pt x="445756" y="1685819"/>
                </a:lnTo>
                <a:lnTo>
                  <a:pt x="464830" y="1669142"/>
                </a:lnTo>
                <a:lnTo>
                  <a:pt x="478617" y="1660315"/>
                </a:lnTo>
                <a:lnTo>
                  <a:pt x="481955" y="1656469"/>
                </a:lnTo>
                <a:lnTo>
                  <a:pt x="484181" y="1652000"/>
                </a:lnTo>
                <a:lnTo>
                  <a:pt x="485665" y="1647116"/>
                </a:lnTo>
                <a:lnTo>
                  <a:pt x="488559" y="1642907"/>
                </a:lnTo>
                <a:lnTo>
                  <a:pt x="520830" y="1614558"/>
                </a:lnTo>
                <a:lnTo>
                  <a:pt x="541709" y="1600210"/>
                </a:lnTo>
                <a:lnTo>
                  <a:pt x="606742" y="1537335"/>
                </a:lnTo>
                <a:lnTo>
                  <a:pt x="627459" y="1523048"/>
                </a:lnTo>
                <a:lnTo>
                  <a:pt x="658157" y="1494473"/>
                </a:lnTo>
                <a:lnTo>
                  <a:pt x="692855" y="1471613"/>
                </a:lnTo>
                <a:lnTo>
                  <a:pt x="701000" y="1463358"/>
                </a:lnTo>
                <a:lnTo>
                  <a:pt x="713991" y="1447087"/>
                </a:lnTo>
                <a:lnTo>
                  <a:pt x="778549" y="1390265"/>
                </a:lnTo>
                <a:lnTo>
                  <a:pt x="793515" y="1374369"/>
                </a:lnTo>
                <a:lnTo>
                  <a:pt x="799714" y="1364576"/>
                </a:lnTo>
                <a:lnTo>
                  <a:pt x="808183" y="1356413"/>
                </a:lnTo>
                <a:lnTo>
                  <a:pt x="813109" y="1352903"/>
                </a:lnTo>
                <a:lnTo>
                  <a:pt x="821122" y="1343923"/>
                </a:lnTo>
                <a:lnTo>
                  <a:pt x="824593" y="1338861"/>
                </a:lnTo>
                <a:lnTo>
                  <a:pt x="833528" y="1330697"/>
                </a:lnTo>
                <a:lnTo>
                  <a:pt x="838578" y="1327186"/>
                </a:lnTo>
                <a:lnTo>
                  <a:pt x="846729" y="1318206"/>
                </a:lnTo>
                <a:lnTo>
                  <a:pt x="850236" y="1313144"/>
                </a:lnTo>
                <a:lnTo>
                  <a:pt x="859213" y="1304979"/>
                </a:lnTo>
                <a:lnTo>
                  <a:pt x="864274" y="1301469"/>
                </a:lnTo>
                <a:lnTo>
                  <a:pt x="872436" y="1292488"/>
                </a:lnTo>
                <a:lnTo>
                  <a:pt x="894316" y="1266567"/>
                </a:lnTo>
                <a:lnTo>
                  <a:pt x="904957" y="1254543"/>
                </a:lnTo>
                <a:lnTo>
                  <a:pt x="911156" y="1244644"/>
                </a:lnTo>
                <a:lnTo>
                  <a:pt x="919626" y="1236436"/>
                </a:lnTo>
                <a:lnTo>
                  <a:pt x="974449" y="1193130"/>
                </a:lnTo>
                <a:lnTo>
                  <a:pt x="1034936" y="1125376"/>
                </a:lnTo>
                <a:lnTo>
                  <a:pt x="1111930" y="1048340"/>
                </a:lnTo>
                <a:lnTo>
                  <a:pt x="1128608" y="1026724"/>
                </a:lnTo>
                <a:lnTo>
                  <a:pt x="1193379" y="966859"/>
                </a:lnTo>
                <a:lnTo>
                  <a:pt x="1238348" y="922874"/>
                </a:lnTo>
                <a:lnTo>
                  <a:pt x="1280030" y="893517"/>
                </a:lnTo>
                <a:lnTo>
                  <a:pt x="1296911" y="872739"/>
                </a:lnTo>
                <a:lnTo>
                  <a:pt x="1348375" y="831537"/>
                </a:lnTo>
                <a:lnTo>
                  <a:pt x="1361226" y="822962"/>
                </a:lnTo>
                <a:lnTo>
                  <a:pt x="1416964" y="769021"/>
                </a:lnTo>
                <a:lnTo>
                  <a:pt x="1467563" y="709884"/>
                </a:lnTo>
                <a:lnTo>
                  <a:pt x="1485841" y="696519"/>
                </a:lnTo>
                <a:lnTo>
                  <a:pt x="1497419" y="682838"/>
                </a:lnTo>
                <a:lnTo>
                  <a:pt x="1511538" y="671376"/>
                </a:lnTo>
                <a:lnTo>
                  <a:pt x="1566621" y="605872"/>
                </a:lnTo>
                <a:lnTo>
                  <a:pt x="1587547" y="589032"/>
                </a:lnTo>
                <a:lnTo>
                  <a:pt x="1643778" y="525084"/>
                </a:lnTo>
                <a:lnTo>
                  <a:pt x="1668917" y="500879"/>
                </a:lnTo>
                <a:lnTo>
                  <a:pt x="1678683" y="494711"/>
                </a:lnTo>
                <a:lnTo>
                  <a:pt x="1682050" y="490780"/>
                </a:lnTo>
                <a:lnTo>
                  <a:pt x="1684294" y="486254"/>
                </a:lnTo>
                <a:lnTo>
                  <a:pt x="1685790" y="481332"/>
                </a:lnTo>
                <a:lnTo>
                  <a:pt x="1688693" y="477098"/>
                </a:lnTo>
                <a:lnTo>
                  <a:pt x="1734477" y="434350"/>
                </a:lnTo>
                <a:lnTo>
                  <a:pt x="1737343" y="432442"/>
                </a:lnTo>
                <a:lnTo>
                  <a:pt x="1745928" y="428803"/>
                </a:lnTo>
                <a:lnTo>
                  <a:pt x="1757362" y="419523"/>
                </a:lnTo>
                <a:lnTo>
                  <a:pt x="1768792" y="408518"/>
                </a:lnTo>
                <a:lnTo>
                  <a:pt x="1770698" y="405696"/>
                </a:lnTo>
                <a:lnTo>
                  <a:pt x="1772814" y="400019"/>
                </a:lnTo>
                <a:lnTo>
                  <a:pt x="1775283" y="398125"/>
                </a:lnTo>
                <a:lnTo>
                  <a:pt x="1785956" y="394506"/>
                </a:lnTo>
                <a:lnTo>
                  <a:pt x="1787855" y="392544"/>
                </a:lnTo>
                <a:lnTo>
                  <a:pt x="1789121" y="390283"/>
                </a:lnTo>
                <a:lnTo>
                  <a:pt x="1795608" y="385232"/>
                </a:lnTo>
                <a:lnTo>
                  <a:pt x="1800004" y="382551"/>
                </a:lnTo>
                <a:lnTo>
                  <a:pt x="1802935" y="379812"/>
                </a:lnTo>
                <a:lnTo>
                  <a:pt x="1804889" y="377033"/>
                </a:lnTo>
                <a:lnTo>
                  <a:pt x="1808013" y="371405"/>
                </a:lnTo>
                <a:lnTo>
                  <a:pt x="1812576" y="365729"/>
                </a:lnTo>
                <a:lnTo>
                  <a:pt x="1815127" y="363835"/>
                </a:lnTo>
                <a:lnTo>
                  <a:pt x="1823267" y="360215"/>
                </a:lnTo>
                <a:lnTo>
                  <a:pt x="1837397" y="348261"/>
                </a:lnTo>
                <a:lnTo>
                  <a:pt x="1888808" y="297180"/>
                </a:lnTo>
                <a:lnTo>
                  <a:pt x="1891665" y="295275"/>
                </a:lnTo>
                <a:lnTo>
                  <a:pt x="1897380" y="293158"/>
                </a:lnTo>
                <a:lnTo>
                  <a:pt x="1900238" y="290689"/>
                </a:lnTo>
                <a:lnTo>
                  <a:pt x="1914525" y="272301"/>
                </a:lnTo>
                <a:lnTo>
                  <a:pt x="1983103" y="211455"/>
                </a:lnTo>
                <a:lnTo>
                  <a:pt x="2038350" y="157163"/>
                </a:lnTo>
                <a:lnTo>
                  <a:pt x="2047664" y="151448"/>
                </a:lnTo>
                <a:lnTo>
                  <a:pt x="2055613" y="143193"/>
                </a:lnTo>
                <a:lnTo>
                  <a:pt x="2074388" y="120545"/>
                </a:lnTo>
                <a:lnTo>
                  <a:pt x="2085944" y="108690"/>
                </a:lnTo>
                <a:lnTo>
                  <a:pt x="2102338" y="97176"/>
                </a:lnTo>
                <a:lnTo>
                  <a:pt x="2104504" y="94311"/>
                </a:lnTo>
                <a:lnTo>
                  <a:pt x="2107862" y="88589"/>
                </a:lnTo>
                <a:lnTo>
                  <a:pt x="2136292" y="58342"/>
                </a:lnTo>
                <a:lnTo>
                  <a:pt x="2153558" y="45955"/>
                </a:lnTo>
                <a:lnTo>
                  <a:pt x="2155795" y="43020"/>
                </a:lnTo>
                <a:lnTo>
                  <a:pt x="2157288" y="40110"/>
                </a:lnTo>
                <a:lnTo>
                  <a:pt x="2164025" y="34337"/>
                </a:lnTo>
                <a:lnTo>
                  <a:pt x="2168488" y="31464"/>
                </a:lnTo>
                <a:lnTo>
                  <a:pt x="2171464" y="28596"/>
                </a:lnTo>
                <a:lnTo>
                  <a:pt x="2173448" y="25732"/>
                </a:lnTo>
                <a:lnTo>
                  <a:pt x="2174771" y="22869"/>
                </a:lnTo>
                <a:lnTo>
                  <a:pt x="2176604" y="20961"/>
                </a:lnTo>
                <a:lnTo>
                  <a:pt x="2178780" y="19689"/>
                </a:lnTo>
                <a:lnTo>
                  <a:pt x="2181182" y="18841"/>
                </a:lnTo>
                <a:lnTo>
                  <a:pt x="2186392" y="15359"/>
                </a:lnTo>
                <a:lnTo>
                  <a:pt x="2192946" y="9913"/>
                </a:lnTo>
                <a:lnTo>
                  <a:pt x="2196383" y="9169"/>
                </a:lnTo>
                <a:lnTo>
                  <a:pt x="2198633" y="8970"/>
                </a:lnTo>
                <a:lnTo>
                  <a:pt x="2200133" y="7885"/>
                </a:lnTo>
                <a:lnTo>
                  <a:pt x="2201133" y="6209"/>
                </a:lnTo>
                <a:lnTo>
                  <a:pt x="2203130" y="6"/>
                </a:lnTo>
                <a:lnTo>
                  <a:pt x="2203132" y="4"/>
                </a:lnTo>
                <a:lnTo>
                  <a:pt x="220313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21"/>
          <p:cNvSpPr/>
          <p:nvPr/>
        </p:nvSpPr>
        <p:spPr>
          <a:xfrm>
            <a:off x="7932419" y="3223273"/>
            <a:ext cx="197157" cy="188582"/>
          </a:xfrm>
          <a:custGeom>
            <a:avLst/>
            <a:gdLst/>
            <a:ahLst/>
            <a:cxnLst/>
            <a:rect l="0" t="0" r="0" b="0"/>
            <a:pathLst>
              <a:path w="197157" h="188582">
                <a:moveTo>
                  <a:pt x="0" y="85712"/>
                </a:moveTo>
                <a:lnTo>
                  <a:pt x="4552" y="85712"/>
                </a:lnTo>
                <a:lnTo>
                  <a:pt x="5892" y="84759"/>
                </a:lnTo>
                <a:lnTo>
                  <a:pt x="6786" y="83172"/>
                </a:lnTo>
                <a:lnTo>
                  <a:pt x="7382" y="81161"/>
                </a:lnTo>
                <a:lnTo>
                  <a:pt x="8731" y="79820"/>
                </a:lnTo>
                <a:lnTo>
                  <a:pt x="10583" y="78926"/>
                </a:lnTo>
                <a:lnTo>
                  <a:pt x="15182" y="77934"/>
                </a:lnTo>
                <a:lnTo>
                  <a:pt x="20401" y="77492"/>
                </a:lnTo>
                <a:lnTo>
                  <a:pt x="23126" y="76422"/>
                </a:lnTo>
                <a:lnTo>
                  <a:pt x="28693" y="72693"/>
                </a:lnTo>
                <a:lnTo>
                  <a:pt x="32464" y="71317"/>
                </a:lnTo>
                <a:lnTo>
                  <a:pt x="36882" y="70401"/>
                </a:lnTo>
                <a:lnTo>
                  <a:pt x="41734" y="69789"/>
                </a:lnTo>
                <a:lnTo>
                  <a:pt x="45921" y="68429"/>
                </a:lnTo>
                <a:lnTo>
                  <a:pt x="49664" y="66570"/>
                </a:lnTo>
                <a:lnTo>
                  <a:pt x="53112" y="64378"/>
                </a:lnTo>
                <a:lnTo>
                  <a:pt x="57315" y="61012"/>
                </a:lnTo>
                <a:lnTo>
                  <a:pt x="62024" y="56863"/>
                </a:lnTo>
                <a:lnTo>
                  <a:pt x="67067" y="52191"/>
                </a:lnTo>
                <a:lnTo>
                  <a:pt x="73286" y="48125"/>
                </a:lnTo>
                <a:lnTo>
                  <a:pt x="80291" y="44461"/>
                </a:lnTo>
                <a:lnTo>
                  <a:pt x="94739" y="37851"/>
                </a:lnTo>
                <a:lnTo>
                  <a:pt x="119539" y="25846"/>
                </a:lnTo>
                <a:lnTo>
                  <a:pt x="125412" y="22941"/>
                </a:lnTo>
                <a:lnTo>
                  <a:pt x="130281" y="20052"/>
                </a:lnTo>
                <a:lnTo>
                  <a:pt x="134480" y="17174"/>
                </a:lnTo>
                <a:lnTo>
                  <a:pt x="138230" y="14302"/>
                </a:lnTo>
                <a:lnTo>
                  <a:pt x="142636" y="11435"/>
                </a:lnTo>
                <a:lnTo>
                  <a:pt x="147479" y="8572"/>
                </a:lnTo>
                <a:lnTo>
                  <a:pt x="152613" y="5710"/>
                </a:lnTo>
                <a:lnTo>
                  <a:pt x="157939" y="3802"/>
                </a:lnTo>
                <a:lnTo>
                  <a:pt x="163395" y="2530"/>
                </a:lnTo>
                <a:lnTo>
                  <a:pt x="176738" y="489"/>
                </a:lnTo>
                <a:lnTo>
                  <a:pt x="181103" y="210"/>
                </a:lnTo>
                <a:lnTo>
                  <a:pt x="186218" y="86"/>
                </a:lnTo>
                <a:lnTo>
                  <a:pt x="195538" y="0"/>
                </a:lnTo>
                <a:lnTo>
                  <a:pt x="196080" y="948"/>
                </a:lnTo>
                <a:lnTo>
                  <a:pt x="196953" y="6774"/>
                </a:lnTo>
                <a:lnTo>
                  <a:pt x="197073" y="9670"/>
                </a:lnTo>
                <a:lnTo>
                  <a:pt x="197156" y="27767"/>
                </a:lnTo>
                <a:lnTo>
                  <a:pt x="196208" y="30889"/>
                </a:lnTo>
                <a:lnTo>
                  <a:pt x="194623" y="33924"/>
                </a:lnTo>
                <a:lnTo>
                  <a:pt x="192612" y="36899"/>
                </a:lnTo>
                <a:lnTo>
                  <a:pt x="191275" y="40787"/>
                </a:lnTo>
                <a:lnTo>
                  <a:pt x="190382" y="45284"/>
                </a:lnTo>
                <a:lnTo>
                  <a:pt x="189786" y="50188"/>
                </a:lnTo>
                <a:lnTo>
                  <a:pt x="188437" y="55361"/>
                </a:lnTo>
                <a:lnTo>
                  <a:pt x="186585" y="60716"/>
                </a:lnTo>
                <a:lnTo>
                  <a:pt x="184397" y="66190"/>
                </a:lnTo>
                <a:lnTo>
                  <a:pt x="181988" y="71745"/>
                </a:lnTo>
                <a:lnTo>
                  <a:pt x="176768" y="82997"/>
                </a:lnTo>
                <a:lnTo>
                  <a:pt x="168475" y="100041"/>
                </a:lnTo>
                <a:lnTo>
                  <a:pt x="165658" y="104790"/>
                </a:lnTo>
                <a:lnTo>
                  <a:pt x="162826" y="108908"/>
                </a:lnTo>
                <a:lnTo>
                  <a:pt x="159986" y="112606"/>
                </a:lnTo>
                <a:lnTo>
                  <a:pt x="157140" y="116976"/>
                </a:lnTo>
                <a:lnTo>
                  <a:pt x="154290" y="121795"/>
                </a:lnTo>
                <a:lnTo>
                  <a:pt x="151437" y="126912"/>
                </a:lnTo>
                <a:lnTo>
                  <a:pt x="149536" y="132229"/>
                </a:lnTo>
                <a:lnTo>
                  <a:pt x="148269" y="137678"/>
                </a:lnTo>
                <a:lnTo>
                  <a:pt x="147423" y="143216"/>
                </a:lnTo>
                <a:lnTo>
                  <a:pt x="145908" y="147860"/>
                </a:lnTo>
                <a:lnTo>
                  <a:pt x="143945" y="151909"/>
                </a:lnTo>
                <a:lnTo>
                  <a:pt x="141683" y="155561"/>
                </a:lnTo>
                <a:lnTo>
                  <a:pt x="140175" y="158948"/>
                </a:lnTo>
                <a:lnTo>
                  <a:pt x="139171" y="162158"/>
                </a:lnTo>
                <a:lnTo>
                  <a:pt x="138501" y="165251"/>
                </a:lnTo>
                <a:lnTo>
                  <a:pt x="138055" y="168265"/>
                </a:lnTo>
                <a:lnTo>
                  <a:pt x="137557" y="174155"/>
                </a:lnTo>
                <a:lnTo>
                  <a:pt x="137338" y="179947"/>
                </a:lnTo>
                <a:lnTo>
                  <a:pt x="137161" y="18858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22"/>
          <p:cNvSpPr/>
          <p:nvPr/>
        </p:nvSpPr>
        <p:spPr>
          <a:xfrm>
            <a:off x="5746441" y="5314959"/>
            <a:ext cx="205732" cy="231449"/>
          </a:xfrm>
          <a:custGeom>
            <a:avLst/>
            <a:gdLst/>
            <a:ahLst/>
            <a:cxnLst/>
            <a:rect l="0" t="0" r="0" b="0"/>
            <a:pathLst>
              <a:path w="205732" h="231449">
                <a:moveTo>
                  <a:pt x="34281" y="8563"/>
                </a:moveTo>
                <a:lnTo>
                  <a:pt x="34281" y="22"/>
                </a:lnTo>
                <a:lnTo>
                  <a:pt x="38832" y="0"/>
                </a:lnTo>
                <a:lnTo>
                  <a:pt x="40172" y="949"/>
                </a:lnTo>
                <a:lnTo>
                  <a:pt x="41066" y="2535"/>
                </a:lnTo>
                <a:lnTo>
                  <a:pt x="41662" y="4544"/>
                </a:lnTo>
                <a:lnTo>
                  <a:pt x="43011" y="5884"/>
                </a:lnTo>
                <a:lnTo>
                  <a:pt x="44864" y="6777"/>
                </a:lnTo>
                <a:lnTo>
                  <a:pt x="51312" y="8532"/>
                </a:lnTo>
                <a:lnTo>
                  <a:pt x="51403" y="15401"/>
                </a:lnTo>
                <a:lnTo>
                  <a:pt x="51416" y="20492"/>
                </a:lnTo>
                <a:lnTo>
                  <a:pt x="50467" y="23184"/>
                </a:lnTo>
                <a:lnTo>
                  <a:pt x="46872" y="28714"/>
                </a:lnTo>
                <a:lnTo>
                  <a:pt x="44640" y="34347"/>
                </a:lnTo>
                <a:lnTo>
                  <a:pt x="44044" y="37182"/>
                </a:lnTo>
                <a:lnTo>
                  <a:pt x="40843" y="42872"/>
                </a:lnTo>
                <a:lnTo>
                  <a:pt x="38656" y="45723"/>
                </a:lnTo>
                <a:lnTo>
                  <a:pt x="37197" y="49529"/>
                </a:lnTo>
                <a:lnTo>
                  <a:pt x="36225" y="53972"/>
                </a:lnTo>
                <a:lnTo>
                  <a:pt x="35578" y="58838"/>
                </a:lnTo>
                <a:lnTo>
                  <a:pt x="34192" y="63035"/>
                </a:lnTo>
                <a:lnTo>
                  <a:pt x="30114" y="70238"/>
                </a:lnTo>
                <a:lnTo>
                  <a:pt x="28646" y="74445"/>
                </a:lnTo>
                <a:lnTo>
                  <a:pt x="27667" y="79154"/>
                </a:lnTo>
                <a:lnTo>
                  <a:pt x="27014" y="84199"/>
                </a:lnTo>
                <a:lnTo>
                  <a:pt x="26579" y="89467"/>
                </a:lnTo>
                <a:lnTo>
                  <a:pt x="26289" y="94884"/>
                </a:lnTo>
                <a:lnTo>
                  <a:pt x="26096" y="100400"/>
                </a:lnTo>
                <a:lnTo>
                  <a:pt x="25014" y="105030"/>
                </a:lnTo>
                <a:lnTo>
                  <a:pt x="23340" y="109070"/>
                </a:lnTo>
                <a:lnTo>
                  <a:pt x="21273" y="112715"/>
                </a:lnTo>
                <a:lnTo>
                  <a:pt x="19894" y="117050"/>
                </a:lnTo>
                <a:lnTo>
                  <a:pt x="18974" y="121845"/>
                </a:lnTo>
                <a:lnTo>
                  <a:pt x="18362" y="126947"/>
                </a:lnTo>
                <a:lnTo>
                  <a:pt x="17001" y="131301"/>
                </a:lnTo>
                <a:lnTo>
                  <a:pt x="15141" y="135156"/>
                </a:lnTo>
                <a:lnTo>
                  <a:pt x="12949" y="138679"/>
                </a:lnTo>
                <a:lnTo>
                  <a:pt x="11487" y="142932"/>
                </a:lnTo>
                <a:lnTo>
                  <a:pt x="10513" y="147672"/>
                </a:lnTo>
                <a:lnTo>
                  <a:pt x="9863" y="152737"/>
                </a:lnTo>
                <a:lnTo>
                  <a:pt x="9429" y="157067"/>
                </a:lnTo>
                <a:lnTo>
                  <a:pt x="9141" y="160905"/>
                </a:lnTo>
                <a:lnTo>
                  <a:pt x="8949" y="164417"/>
                </a:lnTo>
                <a:lnTo>
                  <a:pt x="7868" y="167711"/>
                </a:lnTo>
                <a:lnTo>
                  <a:pt x="4127" y="173911"/>
                </a:lnTo>
                <a:lnTo>
                  <a:pt x="1829" y="179841"/>
                </a:lnTo>
                <a:lnTo>
                  <a:pt x="808" y="185652"/>
                </a:lnTo>
                <a:lnTo>
                  <a:pt x="354" y="191409"/>
                </a:lnTo>
                <a:lnTo>
                  <a:pt x="153" y="197143"/>
                </a:lnTo>
                <a:lnTo>
                  <a:pt x="23" y="208585"/>
                </a:lnTo>
                <a:lnTo>
                  <a:pt x="0" y="217160"/>
                </a:lnTo>
                <a:lnTo>
                  <a:pt x="950" y="219065"/>
                </a:lnTo>
                <a:lnTo>
                  <a:pt x="2535" y="220335"/>
                </a:lnTo>
                <a:lnTo>
                  <a:pt x="4545" y="221182"/>
                </a:lnTo>
                <a:lnTo>
                  <a:pt x="5885" y="222699"/>
                </a:lnTo>
                <a:lnTo>
                  <a:pt x="6778" y="224663"/>
                </a:lnTo>
                <a:lnTo>
                  <a:pt x="8459" y="231051"/>
                </a:lnTo>
                <a:lnTo>
                  <a:pt x="14435" y="231370"/>
                </a:lnTo>
                <a:lnTo>
                  <a:pt x="19143" y="231433"/>
                </a:lnTo>
                <a:lnTo>
                  <a:pt x="45826" y="231448"/>
                </a:lnTo>
                <a:lnTo>
                  <a:pt x="48645" y="230496"/>
                </a:lnTo>
                <a:lnTo>
                  <a:pt x="54318" y="226898"/>
                </a:lnTo>
                <a:lnTo>
                  <a:pt x="60014" y="222123"/>
                </a:lnTo>
                <a:lnTo>
                  <a:pt x="62866" y="219517"/>
                </a:lnTo>
                <a:lnTo>
                  <a:pt x="65720" y="217779"/>
                </a:lnTo>
                <a:lnTo>
                  <a:pt x="71431" y="215847"/>
                </a:lnTo>
                <a:lnTo>
                  <a:pt x="75240" y="214381"/>
                </a:lnTo>
                <a:lnTo>
                  <a:pt x="79685" y="212450"/>
                </a:lnTo>
                <a:lnTo>
                  <a:pt x="84553" y="210210"/>
                </a:lnTo>
                <a:lnTo>
                  <a:pt x="88751" y="208717"/>
                </a:lnTo>
                <a:lnTo>
                  <a:pt x="92502" y="207722"/>
                </a:lnTo>
                <a:lnTo>
                  <a:pt x="95955" y="207058"/>
                </a:lnTo>
                <a:lnTo>
                  <a:pt x="100162" y="206615"/>
                </a:lnTo>
                <a:lnTo>
                  <a:pt x="104872" y="206321"/>
                </a:lnTo>
                <a:lnTo>
                  <a:pt x="114232" y="205993"/>
                </a:lnTo>
                <a:lnTo>
                  <a:pt x="121567" y="205847"/>
                </a:lnTo>
                <a:lnTo>
                  <a:pt x="124857" y="204856"/>
                </a:lnTo>
                <a:lnTo>
                  <a:pt x="131052" y="201214"/>
                </a:lnTo>
                <a:lnTo>
                  <a:pt x="136980" y="198961"/>
                </a:lnTo>
                <a:lnTo>
                  <a:pt x="142790" y="197959"/>
                </a:lnTo>
                <a:lnTo>
                  <a:pt x="148548" y="197514"/>
                </a:lnTo>
                <a:lnTo>
                  <a:pt x="154281" y="197317"/>
                </a:lnTo>
                <a:lnTo>
                  <a:pt x="165404" y="197205"/>
                </a:lnTo>
                <a:lnTo>
                  <a:pt x="205731" y="1971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9" name="Group 88"/>
          <p:cNvGrpSpPr/>
          <p:nvPr/>
        </p:nvGrpSpPr>
        <p:grpSpPr>
          <a:xfrm>
            <a:off x="7580956" y="3679309"/>
            <a:ext cx="1448745" cy="1104101"/>
            <a:chOff x="7580956" y="3679309"/>
            <a:chExt cx="1448745" cy="1104101"/>
          </a:xfrm>
        </p:grpSpPr>
        <p:sp>
          <p:nvSpPr>
            <p:cNvPr id="76" name="SMARTPenAnnotation223"/>
            <p:cNvSpPr/>
            <p:nvPr/>
          </p:nvSpPr>
          <p:spPr>
            <a:xfrm>
              <a:off x="7726680" y="3814762"/>
              <a:ext cx="77153" cy="300039"/>
            </a:xfrm>
            <a:custGeom>
              <a:avLst/>
              <a:gdLst/>
              <a:ahLst/>
              <a:cxnLst/>
              <a:rect l="0" t="0" r="0" b="0"/>
              <a:pathLst>
                <a:path w="77153" h="300039">
                  <a:moveTo>
                    <a:pt x="0" y="0"/>
                  </a:moveTo>
                  <a:lnTo>
                    <a:pt x="7381" y="0"/>
                  </a:lnTo>
                  <a:lnTo>
                    <a:pt x="7778" y="953"/>
                  </a:lnTo>
                  <a:lnTo>
                    <a:pt x="8416" y="9325"/>
                  </a:lnTo>
                  <a:lnTo>
                    <a:pt x="8468" y="11932"/>
                  </a:lnTo>
                  <a:lnTo>
                    <a:pt x="9455" y="13670"/>
                  </a:lnTo>
                  <a:lnTo>
                    <a:pt x="11066" y="14828"/>
                  </a:lnTo>
                  <a:lnTo>
                    <a:pt x="13092" y="15601"/>
                  </a:lnTo>
                  <a:lnTo>
                    <a:pt x="14443" y="18021"/>
                  </a:lnTo>
                  <a:lnTo>
                    <a:pt x="15945" y="25789"/>
                  </a:lnTo>
                  <a:lnTo>
                    <a:pt x="16611" y="33052"/>
                  </a:lnTo>
                  <a:lnTo>
                    <a:pt x="16789" y="36322"/>
                  </a:lnTo>
                  <a:lnTo>
                    <a:pt x="17860" y="39455"/>
                  </a:lnTo>
                  <a:lnTo>
                    <a:pt x="19527" y="42496"/>
                  </a:lnTo>
                  <a:lnTo>
                    <a:pt x="21591" y="45476"/>
                  </a:lnTo>
                  <a:lnTo>
                    <a:pt x="23883" y="53866"/>
                  </a:lnTo>
                  <a:lnTo>
                    <a:pt x="24494" y="58771"/>
                  </a:lnTo>
                  <a:lnTo>
                    <a:pt x="25854" y="63946"/>
                  </a:lnTo>
                  <a:lnTo>
                    <a:pt x="27714" y="69300"/>
                  </a:lnTo>
                  <a:lnTo>
                    <a:pt x="29906" y="74775"/>
                  </a:lnTo>
                  <a:lnTo>
                    <a:pt x="32319" y="80330"/>
                  </a:lnTo>
                  <a:lnTo>
                    <a:pt x="37542" y="91582"/>
                  </a:lnTo>
                  <a:lnTo>
                    <a:pt x="39315" y="97250"/>
                  </a:lnTo>
                  <a:lnTo>
                    <a:pt x="40497" y="102933"/>
                  </a:lnTo>
                  <a:lnTo>
                    <a:pt x="41286" y="108627"/>
                  </a:lnTo>
                  <a:lnTo>
                    <a:pt x="42764" y="115281"/>
                  </a:lnTo>
                  <a:lnTo>
                    <a:pt x="44702" y="122574"/>
                  </a:lnTo>
                  <a:lnTo>
                    <a:pt x="46947" y="130294"/>
                  </a:lnTo>
                  <a:lnTo>
                    <a:pt x="49395" y="137345"/>
                  </a:lnTo>
                  <a:lnTo>
                    <a:pt x="51980" y="143951"/>
                  </a:lnTo>
                  <a:lnTo>
                    <a:pt x="54655" y="150260"/>
                  </a:lnTo>
                  <a:lnTo>
                    <a:pt x="56439" y="156371"/>
                  </a:lnTo>
                  <a:lnTo>
                    <a:pt x="57628" y="162350"/>
                  </a:lnTo>
                  <a:lnTo>
                    <a:pt x="58422" y="168241"/>
                  </a:lnTo>
                  <a:lnTo>
                    <a:pt x="58950" y="175025"/>
                  </a:lnTo>
                  <a:lnTo>
                    <a:pt x="59302" y="182406"/>
                  </a:lnTo>
                  <a:lnTo>
                    <a:pt x="59694" y="197274"/>
                  </a:lnTo>
                  <a:lnTo>
                    <a:pt x="59867" y="210233"/>
                  </a:lnTo>
                  <a:lnTo>
                    <a:pt x="60867" y="216355"/>
                  </a:lnTo>
                  <a:lnTo>
                    <a:pt x="62485" y="222342"/>
                  </a:lnTo>
                  <a:lnTo>
                    <a:pt x="64517" y="228238"/>
                  </a:lnTo>
                  <a:lnTo>
                    <a:pt x="65871" y="234074"/>
                  </a:lnTo>
                  <a:lnTo>
                    <a:pt x="66774" y="239869"/>
                  </a:lnTo>
                  <a:lnTo>
                    <a:pt x="67376" y="245638"/>
                  </a:lnTo>
                  <a:lnTo>
                    <a:pt x="67777" y="251389"/>
                  </a:lnTo>
                  <a:lnTo>
                    <a:pt x="68044" y="257127"/>
                  </a:lnTo>
                  <a:lnTo>
                    <a:pt x="68224" y="262859"/>
                  </a:lnTo>
                  <a:lnTo>
                    <a:pt x="69294" y="267631"/>
                  </a:lnTo>
                  <a:lnTo>
                    <a:pt x="70961" y="271766"/>
                  </a:lnTo>
                  <a:lnTo>
                    <a:pt x="73025" y="275475"/>
                  </a:lnTo>
                  <a:lnTo>
                    <a:pt x="75318" y="282136"/>
                  </a:lnTo>
                  <a:lnTo>
                    <a:pt x="76608" y="291241"/>
                  </a:lnTo>
                  <a:lnTo>
                    <a:pt x="77152" y="30003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224"/>
            <p:cNvSpPr/>
            <p:nvPr/>
          </p:nvSpPr>
          <p:spPr>
            <a:xfrm>
              <a:off x="7709534" y="3823337"/>
              <a:ext cx="334201" cy="308595"/>
            </a:xfrm>
            <a:custGeom>
              <a:avLst/>
              <a:gdLst/>
              <a:ahLst/>
              <a:cxnLst/>
              <a:rect l="0" t="0" r="0" b="0"/>
              <a:pathLst>
                <a:path w="334201" h="308595">
                  <a:moveTo>
                    <a:pt x="0" y="17142"/>
                  </a:moveTo>
                  <a:lnTo>
                    <a:pt x="0" y="12592"/>
                  </a:lnTo>
                  <a:lnTo>
                    <a:pt x="953" y="11251"/>
                  </a:lnTo>
                  <a:lnTo>
                    <a:pt x="2541" y="10358"/>
                  </a:lnTo>
                  <a:lnTo>
                    <a:pt x="6845" y="9365"/>
                  </a:lnTo>
                  <a:lnTo>
                    <a:pt x="14623" y="8805"/>
                  </a:lnTo>
                  <a:lnTo>
                    <a:pt x="20152" y="8675"/>
                  </a:lnTo>
                  <a:lnTo>
                    <a:pt x="22959" y="7688"/>
                  </a:lnTo>
                  <a:lnTo>
                    <a:pt x="28620" y="4050"/>
                  </a:lnTo>
                  <a:lnTo>
                    <a:pt x="36850" y="1799"/>
                  </a:lnTo>
                  <a:lnTo>
                    <a:pt x="46859" y="798"/>
                  </a:lnTo>
                  <a:lnTo>
                    <a:pt x="52194" y="531"/>
                  </a:lnTo>
                  <a:lnTo>
                    <a:pt x="63203" y="235"/>
                  </a:lnTo>
                  <a:lnTo>
                    <a:pt x="125735" y="0"/>
                  </a:lnTo>
                  <a:lnTo>
                    <a:pt x="131448" y="952"/>
                  </a:lnTo>
                  <a:lnTo>
                    <a:pt x="137162" y="2539"/>
                  </a:lnTo>
                  <a:lnTo>
                    <a:pt x="142877" y="4549"/>
                  </a:lnTo>
                  <a:lnTo>
                    <a:pt x="148591" y="5890"/>
                  </a:lnTo>
                  <a:lnTo>
                    <a:pt x="154306" y="6783"/>
                  </a:lnTo>
                  <a:lnTo>
                    <a:pt x="160022" y="7379"/>
                  </a:lnTo>
                  <a:lnTo>
                    <a:pt x="165736" y="7776"/>
                  </a:lnTo>
                  <a:lnTo>
                    <a:pt x="171450" y="8041"/>
                  </a:lnTo>
                  <a:lnTo>
                    <a:pt x="177166" y="8217"/>
                  </a:lnTo>
                  <a:lnTo>
                    <a:pt x="182881" y="9287"/>
                  </a:lnTo>
                  <a:lnTo>
                    <a:pt x="188596" y="10953"/>
                  </a:lnTo>
                  <a:lnTo>
                    <a:pt x="200978" y="15344"/>
                  </a:lnTo>
                  <a:lnTo>
                    <a:pt x="216007" y="20471"/>
                  </a:lnTo>
                  <a:lnTo>
                    <a:pt x="223063" y="23172"/>
                  </a:lnTo>
                  <a:lnTo>
                    <a:pt x="229671" y="25924"/>
                  </a:lnTo>
                  <a:lnTo>
                    <a:pt x="235982" y="28712"/>
                  </a:lnTo>
                  <a:lnTo>
                    <a:pt x="248074" y="34350"/>
                  </a:lnTo>
                  <a:lnTo>
                    <a:pt x="253965" y="37187"/>
                  </a:lnTo>
                  <a:lnTo>
                    <a:pt x="260750" y="40030"/>
                  </a:lnTo>
                  <a:lnTo>
                    <a:pt x="268132" y="42879"/>
                  </a:lnTo>
                  <a:lnTo>
                    <a:pt x="275909" y="45730"/>
                  </a:lnTo>
                  <a:lnTo>
                    <a:pt x="282047" y="49536"/>
                  </a:lnTo>
                  <a:lnTo>
                    <a:pt x="291407" y="58845"/>
                  </a:lnTo>
                  <a:lnTo>
                    <a:pt x="298743" y="66792"/>
                  </a:lnTo>
                  <a:lnTo>
                    <a:pt x="306130" y="74452"/>
                  </a:lnTo>
                  <a:lnTo>
                    <a:pt x="315763" y="84206"/>
                  </a:lnTo>
                  <a:lnTo>
                    <a:pt x="321314" y="92351"/>
                  </a:lnTo>
                  <a:lnTo>
                    <a:pt x="324734" y="100099"/>
                  </a:lnTo>
                  <a:lnTo>
                    <a:pt x="329430" y="109892"/>
                  </a:lnTo>
                  <a:lnTo>
                    <a:pt x="331062" y="115171"/>
                  </a:lnTo>
                  <a:lnTo>
                    <a:pt x="332151" y="120595"/>
                  </a:lnTo>
                  <a:lnTo>
                    <a:pt x="332877" y="126116"/>
                  </a:lnTo>
                  <a:lnTo>
                    <a:pt x="333360" y="131701"/>
                  </a:lnTo>
                  <a:lnTo>
                    <a:pt x="333683" y="137330"/>
                  </a:lnTo>
                  <a:lnTo>
                    <a:pt x="334041" y="148664"/>
                  </a:lnTo>
                  <a:lnTo>
                    <a:pt x="334200" y="160052"/>
                  </a:lnTo>
                  <a:lnTo>
                    <a:pt x="333290" y="165755"/>
                  </a:lnTo>
                  <a:lnTo>
                    <a:pt x="331732" y="171463"/>
                  </a:lnTo>
                  <a:lnTo>
                    <a:pt x="329739" y="177173"/>
                  </a:lnTo>
                  <a:lnTo>
                    <a:pt x="327459" y="182885"/>
                  </a:lnTo>
                  <a:lnTo>
                    <a:pt x="324987" y="188597"/>
                  </a:lnTo>
                  <a:lnTo>
                    <a:pt x="322385" y="194311"/>
                  </a:lnTo>
                  <a:lnTo>
                    <a:pt x="318747" y="200025"/>
                  </a:lnTo>
                  <a:lnTo>
                    <a:pt x="314415" y="205739"/>
                  </a:lnTo>
                  <a:lnTo>
                    <a:pt x="309623" y="211453"/>
                  </a:lnTo>
                  <a:lnTo>
                    <a:pt x="301759" y="220343"/>
                  </a:lnTo>
                  <a:lnTo>
                    <a:pt x="294135" y="228421"/>
                  </a:lnTo>
                  <a:lnTo>
                    <a:pt x="284397" y="238362"/>
                  </a:lnTo>
                  <a:lnTo>
                    <a:pt x="279133" y="242727"/>
                  </a:lnTo>
                  <a:lnTo>
                    <a:pt x="273719" y="246590"/>
                  </a:lnTo>
                  <a:lnTo>
                    <a:pt x="268204" y="250117"/>
                  </a:lnTo>
                  <a:lnTo>
                    <a:pt x="262623" y="254374"/>
                  </a:lnTo>
                  <a:lnTo>
                    <a:pt x="256998" y="259117"/>
                  </a:lnTo>
                  <a:lnTo>
                    <a:pt x="251342" y="264184"/>
                  </a:lnTo>
                  <a:lnTo>
                    <a:pt x="245667" y="268514"/>
                  </a:lnTo>
                  <a:lnTo>
                    <a:pt x="239978" y="272354"/>
                  </a:lnTo>
                  <a:lnTo>
                    <a:pt x="234281" y="275866"/>
                  </a:lnTo>
                  <a:lnTo>
                    <a:pt x="228577" y="279160"/>
                  </a:lnTo>
                  <a:lnTo>
                    <a:pt x="217161" y="285360"/>
                  </a:lnTo>
                  <a:lnTo>
                    <a:pt x="208276" y="291290"/>
                  </a:lnTo>
                  <a:lnTo>
                    <a:pt x="200200" y="297101"/>
                  </a:lnTo>
                  <a:lnTo>
                    <a:pt x="190260" y="302858"/>
                  </a:lnTo>
                  <a:lnTo>
                    <a:pt x="182033" y="306052"/>
                  </a:lnTo>
                  <a:lnTo>
                    <a:pt x="174249" y="307472"/>
                  </a:lnTo>
                  <a:lnTo>
                    <a:pt x="164439" y="308103"/>
                  </a:lnTo>
                  <a:lnTo>
                    <a:pt x="156270" y="308384"/>
                  </a:lnTo>
                  <a:lnTo>
                    <a:pt x="148511" y="308508"/>
                  </a:lnTo>
                  <a:lnTo>
                    <a:pt x="127038" y="308594"/>
                  </a:lnTo>
                  <a:lnTo>
                    <a:pt x="123744" y="307646"/>
                  </a:lnTo>
                  <a:lnTo>
                    <a:pt x="114155" y="301821"/>
                  </a:lnTo>
                  <a:lnTo>
                    <a:pt x="111697" y="299876"/>
                  </a:lnTo>
                  <a:lnTo>
                    <a:pt x="102871" y="29146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225"/>
            <p:cNvSpPr/>
            <p:nvPr/>
          </p:nvSpPr>
          <p:spPr>
            <a:xfrm>
              <a:off x="8146732" y="3874779"/>
              <a:ext cx="180024" cy="8564"/>
            </a:xfrm>
            <a:custGeom>
              <a:avLst/>
              <a:gdLst/>
              <a:ahLst/>
              <a:cxnLst/>
              <a:rect l="0" t="0" r="0" b="0"/>
              <a:pathLst>
                <a:path w="180024" h="8564">
                  <a:moveTo>
                    <a:pt x="0" y="8563"/>
                  </a:moveTo>
                  <a:lnTo>
                    <a:pt x="20474" y="8563"/>
                  </a:lnTo>
                  <a:lnTo>
                    <a:pt x="24126" y="7611"/>
                  </a:lnTo>
                  <a:lnTo>
                    <a:pt x="28466" y="6023"/>
                  </a:lnTo>
                  <a:lnTo>
                    <a:pt x="33266" y="4012"/>
                  </a:lnTo>
                  <a:lnTo>
                    <a:pt x="38370" y="2671"/>
                  </a:lnTo>
                  <a:lnTo>
                    <a:pt x="43678" y="1778"/>
                  </a:lnTo>
                  <a:lnTo>
                    <a:pt x="49121" y="1182"/>
                  </a:lnTo>
                  <a:lnTo>
                    <a:pt x="53703" y="785"/>
                  </a:lnTo>
                  <a:lnTo>
                    <a:pt x="57709" y="520"/>
                  </a:lnTo>
                  <a:lnTo>
                    <a:pt x="61332" y="344"/>
                  </a:lnTo>
                  <a:lnTo>
                    <a:pt x="70440" y="148"/>
                  </a:lnTo>
                  <a:lnTo>
                    <a:pt x="111524" y="0"/>
                  </a:lnTo>
                  <a:lnTo>
                    <a:pt x="116259" y="949"/>
                  </a:lnTo>
                  <a:lnTo>
                    <a:pt x="121321" y="2535"/>
                  </a:lnTo>
                  <a:lnTo>
                    <a:pt x="126600" y="4544"/>
                  </a:lnTo>
                  <a:lnTo>
                    <a:pt x="132025" y="5884"/>
                  </a:lnTo>
                  <a:lnTo>
                    <a:pt x="137547" y="6777"/>
                  </a:lnTo>
                  <a:lnTo>
                    <a:pt x="143133" y="7372"/>
                  </a:lnTo>
                  <a:lnTo>
                    <a:pt x="147810" y="7769"/>
                  </a:lnTo>
                  <a:lnTo>
                    <a:pt x="151880" y="8034"/>
                  </a:lnTo>
                  <a:lnTo>
                    <a:pt x="158942" y="8328"/>
                  </a:lnTo>
                  <a:lnTo>
                    <a:pt x="168273" y="8494"/>
                  </a:lnTo>
                  <a:lnTo>
                    <a:pt x="180023" y="856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226"/>
            <p:cNvSpPr/>
            <p:nvPr/>
          </p:nvSpPr>
          <p:spPr>
            <a:xfrm>
              <a:off x="8198167" y="3943350"/>
              <a:ext cx="171451" cy="25718"/>
            </a:xfrm>
            <a:custGeom>
              <a:avLst/>
              <a:gdLst/>
              <a:ahLst/>
              <a:cxnLst/>
              <a:rect l="0" t="0" r="0" b="0"/>
              <a:pathLst>
                <a:path w="171451" h="25718">
                  <a:moveTo>
                    <a:pt x="0" y="0"/>
                  </a:moveTo>
                  <a:lnTo>
                    <a:pt x="0" y="4550"/>
                  </a:lnTo>
                  <a:lnTo>
                    <a:pt x="1906" y="5891"/>
                  </a:lnTo>
                  <a:lnTo>
                    <a:pt x="5081" y="6785"/>
                  </a:lnTo>
                  <a:lnTo>
                    <a:pt x="9102" y="7380"/>
                  </a:lnTo>
                  <a:lnTo>
                    <a:pt x="12735" y="7778"/>
                  </a:lnTo>
                  <a:lnTo>
                    <a:pt x="16110" y="8042"/>
                  </a:lnTo>
                  <a:lnTo>
                    <a:pt x="19312" y="8219"/>
                  </a:lnTo>
                  <a:lnTo>
                    <a:pt x="25411" y="8415"/>
                  </a:lnTo>
                  <a:lnTo>
                    <a:pt x="36738" y="8526"/>
                  </a:lnTo>
                  <a:lnTo>
                    <a:pt x="41638" y="8541"/>
                  </a:lnTo>
                  <a:lnTo>
                    <a:pt x="46808" y="9504"/>
                  </a:lnTo>
                  <a:lnTo>
                    <a:pt x="52161" y="11098"/>
                  </a:lnTo>
                  <a:lnTo>
                    <a:pt x="57634" y="13114"/>
                  </a:lnTo>
                  <a:lnTo>
                    <a:pt x="63188" y="14458"/>
                  </a:lnTo>
                  <a:lnTo>
                    <a:pt x="68795" y="15353"/>
                  </a:lnTo>
                  <a:lnTo>
                    <a:pt x="74438" y="15950"/>
                  </a:lnTo>
                  <a:lnTo>
                    <a:pt x="80105" y="16349"/>
                  </a:lnTo>
                  <a:lnTo>
                    <a:pt x="85789" y="16614"/>
                  </a:lnTo>
                  <a:lnTo>
                    <a:pt x="100349" y="16987"/>
                  </a:lnTo>
                  <a:lnTo>
                    <a:pt x="134657" y="17135"/>
                  </a:lnTo>
                  <a:lnTo>
                    <a:pt x="140253" y="18091"/>
                  </a:lnTo>
                  <a:lnTo>
                    <a:pt x="145891" y="19680"/>
                  </a:lnTo>
                  <a:lnTo>
                    <a:pt x="151553" y="21693"/>
                  </a:lnTo>
                  <a:lnTo>
                    <a:pt x="156280" y="23034"/>
                  </a:lnTo>
                  <a:lnTo>
                    <a:pt x="160384" y="23929"/>
                  </a:lnTo>
                  <a:lnTo>
                    <a:pt x="171450" y="2571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227"/>
            <p:cNvSpPr/>
            <p:nvPr/>
          </p:nvSpPr>
          <p:spPr>
            <a:xfrm>
              <a:off x="8532494" y="3797617"/>
              <a:ext cx="25719" cy="342901"/>
            </a:xfrm>
            <a:custGeom>
              <a:avLst/>
              <a:gdLst/>
              <a:ahLst/>
              <a:cxnLst/>
              <a:rect l="0" t="0" r="0" b="0"/>
              <a:pathLst>
                <a:path w="25719" h="342901">
                  <a:moveTo>
                    <a:pt x="0" y="0"/>
                  </a:moveTo>
                  <a:lnTo>
                    <a:pt x="4552" y="4551"/>
                  </a:lnTo>
                  <a:lnTo>
                    <a:pt x="4939" y="5891"/>
                  </a:lnTo>
                  <a:lnTo>
                    <a:pt x="4246" y="6785"/>
                  </a:lnTo>
                  <a:lnTo>
                    <a:pt x="2831" y="7381"/>
                  </a:lnTo>
                  <a:lnTo>
                    <a:pt x="2840" y="8731"/>
                  </a:lnTo>
                  <a:lnTo>
                    <a:pt x="3798" y="10583"/>
                  </a:lnTo>
                  <a:lnTo>
                    <a:pt x="5390" y="12770"/>
                  </a:lnTo>
                  <a:lnTo>
                    <a:pt x="6451" y="15181"/>
                  </a:lnTo>
                  <a:lnTo>
                    <a:pt x="7158" y="17741"/>
                  </a:lnTo>
                  <a:lnTo>
                    <a:pt x="7944" y="23125"/>
                  </a:lnTo>
                  <a:lnTo>
                    <a:pt x="8293" y="28693"/>
                  </a:lnTo>
                  <a:lnTo>
                    <a:pt x="9339" y="31511"/>
                  </a:lnTo>
                  <a:lnTo>
                    <a:pt x="10989" y="34342"/>
                  </a:lnTo>
                  <a:lnTo>
                    <a:pt x="13041" y="37183"/>
                  </a:lnTo>
                  <a:lnTo>
                    <a:pt x="15361" y="40981"/>
                  </a:lnTo>
                  <a:lnTo>
                    <a:pt x="17861" y="45418"/>
                  </a:lnTo>
                  <a:lnTo>
                    <a:pt x="20480" y="50281"/>
                  </a:lnTo>
                  <a:lnTo>
                    <a:pt x="22226" y="55428"/>
                  </a:lnTo>
                  <a:lnTo>
                    <a:pt x="23391" y="60765"/>
                  </a:lnTo>
                  <a:lnTo>
                    <a:pt x="24166" y="66227"/>
                  </a:lnTo>
                  <a:lnTo>
                    <a:pt x="24684" y="71774"/>
                  </a:lnTo>
                  <a:lnTo>
                    <a:pt x="25028" y="77377"/>
                  </a:lnTo>
                  <a:lnTo>
                    <a:pt x="25258" y="83017"/>
                  </a:lnTo>
                  <a:lnTo>
                    <a:pt x="25514" y="96904"/>
                  </a:lnTo>
                  <a:lnTo>
                    <a:pt x="25718" y="34290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228"/>
            <p:cNvSpPr/>
            <p:nvPr/>
          </p:nvSpPr>
          <p:spPr>
            <a:xfrm>
              <a:off x="8661082" y="3814762"/>
              <a:ext cx="25719" cy="300039"/>
            </a:xfrm>
            <a:custGeom>
              <a:avLst/>
              <a:gdLst/>
              <a:ahLst/>
              <a:cxnLst/>
              <a:rect l="0" t="0" r="0" b="0"/>
              <a:pathLst>
                <a:path w="25719" h="300039">
                  <a:moveTo>
                    <a:pt x="0" y="0"/>
                  </a:moveTo>
                  <a:lnTo>
                    <a:pt x="0" y="27780"/>
                  </a:lnTo>
                  <a:lnTo>
                    <a:pt x="952" y="30903"/>
                  </a:lnTo>
                  <a:lnTo>
                    <a:pt x="2540" y="33937"/>
                  </a:lnTo>
                  <a:lnTo>
                    <a:pt x="4551" y="36912"/>
                  </a:lnTo>
                  <a:lnTo>
                    <a:pt x="5892" y="40801"/>
                  </a:lnTo>
                  <a:lnTo>
                    <a:pt x="6785" y="45298"/>
                  </a:lnTo>
                  <a:lnTo>
                    <a:pt x="7381" y="50201"/>
                  </a:lnTo>
                  <a:lnTo>
                    <a:pt x="7778" y="56328"/>
                  </a:lnTo>
                  <a:lnTo>
                    <a:pt x="8043" y="63269"/>
                  </a:lnTo>
                  <a:lnTo>
                    <a:pt x="8415" y="84151"/>
                  </a:lnTo>
                  <a:lnTo>
                    <a:pt x="8468" y="90391"/>
                  </a:lnTo>
                  <a:lnTo>
                    <a:pt x="9456" y="96456"/>
                  </a:lnTo>
                  <a:lnTo>
                    <a:pt x="11066" y="102404"/>
                  </a:lnTo>
                  <a:lnTo>
                    <a:pt x="13092" y="108274"/>
                  </a:lnTo>
                  <a:lnTo>
                    <a:pt x="14443" y="115045"/>
                  </a:lnTo>
                  <a:lnTo>
                    <a:pt x="15344" y="122417"/>
                  </a:lnTo>
                  <a:lnTo>
                    <a:pt x="15944" y="130189"/>
                  </a:lnTo>
                  <a:lnTo>
                    <a:pt x="16344" y="137275"/>
                  </a:lnTo>
                  <a:lnTo>
                    <a:pt x="16789" y="150229"/>
                  </a:lnTo>
                  <a:lnTo>
                    <a:pt x="17040" y="172782"/>
                  </a:lnTo>
                  <a:lnTo>
                    <a:pt x="18027" y="179958"/>
                  </a:lnTo>
                  <a:lnTo>
                    <a:pt x="19639" y="186648"/>
                  </a:lnTo>
                  <a:lnTo>
                    <a:pt x="21665" y="193011"/>
                  </a:lnTo>
                  <a:lnTo>
                    <a:pt x="23015" y="200112"/>
                  </a:lnTo>
                  <a:lnTo>
                    <a:pt x="23917" y="207703"/>
                  </a:lnTo>
                  <a:lnTo>
                    <a:pt x="24516" y="215621"/>
                  </a:lnTo>
                  <a:lnTo>
                    <a:pt x="24917" y="222805"/>
                  </a:lnTo>
                  <a:lnTo>
                    <a:pt x="25362" y="235867"/>
                  </a:lnTo>
                  <a:lnTo>
                    <a:pt x="25670" y="263036"/>
                  </a:lnTo>
                  <a:lnTo>
                    <a:pt x="25718" y="30003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229"/>
            <p:cNvSpPr/>
            <p:nvPr/>
          </p:nvSpPr>
          <p:spPr>
            <a:xfrm>
              <a:off x="8489632" y="3679309"/>
              <a:ext cx="540069" cy="408068"/>
            </a:xfrm>
            <a:custGeom>
              <a:avLst/>
              <a:gdLst/>
              <a:ahLst/>
              <a:cxnLst/>
              <a:rect l="0" t="0" r="0" b="0"/>
              <a:pathLst>
                <a:path w="540069" h="408068">
                  <a:moveTo>
                    <a:pt x="0" y="152598"/>
                  </a:moveTo>
                  <a:lnTo>
                    <a:pt x="0" y="148047"/>
                  </a:lnTo>
                  <a:lnTo>
                    <a:pt x="952" y="145754"/>
                  </a:lnTo>
                  <a:lnTo>
                    <a:pt x="6843" y="137976"/>
                  </a:lnTo>
                  <a:lnTo>
                    <a:pt x="17368" y="126815"/>
                  </a:lnTo>
                  <a:lnTo>
                    <a:pt x="24865" y="120184"/>
                  </a:lnTo>
                  <a:lnTo>
                    <a:pt x="37721" y="110887"/>
                  </a:lnTo>
                  <a:lnTo>
                    <a:pt x="50420" y="100405"/>
                  </a:lnTo>
                  <a:lnTo>
                    <a:pt x="64319" y="89396"/>
                  </a:lnTo>
                  <a:lnTo>
                    <a:pt x="73360" y="83793"/>
                  </a:lnTo>
                  <a:lnTo>
                    <a:pt x="83196" y="78153"/>
                  </a:lnTo>
                  <a:lnTo>
                    <a:pt x="104286" y="66807"/>
                  </a:lnTo>
                  <a:lnTo>
                    <a:pt x="115245" y="61114"/>
                  </a:lnTo>
                  <a:lnTo>
                    <a:pt x="127312" y="55413"/>
                  </a:lnTo>
                  <a:lnTo>
                    <a:pt x="153421" y="44000"/>
                  </a:lnTo>
                  <a:lnTo>
                    <a:pt x="167051" y="39242"/>
                  </a:lnTo>
                  <a:lnTo>
                    <a:pt x="180900" y="35117"/>
                  </a:lnTo>
                  <a:lnTo>
                    <a:pt x="302762" y="4052"/>
                  </a:lnTo>
                  <a:lnTo>
                    <a:pt x="312331" y="2132"/>
                  </a:lnTo>
                  <a:lnTo>
                    <a:pt x="328044" y="0"/>
                  </a:lnTo>
                  <a:lnTo>
                    <a:pt x="343917" y="1591"/>
                  </a:lnTo>
                  <a:lnTo>
                    <a:pt x="359545" y="4521"/>
                  </a:lnTo>
                  <a:lnTo>
                    <a:pt x="372841" y="5824"/>
                  </a:lnTo>
                  <a:lnTo>
                    <a:pt x="385099" y="8943"/>
                  </a:lnTo>
                  <a:lnTo>
                    <a:pt x="395945" y="13504"/>
                  </a:lnTo>
                  <a:lnTo>
                    <a:pt x="408358" y="21427"/>
                  </a:lnTo>
                  <a:lnTo>
                    <a:pt x="418348" y="26989"/>
                  </a:lnTo>
                  <a:lnTo>
                    <a:pt x="421774" y="29807"/>
                  </a:lnTo>
                  <a:lnTo>
                    <a:pt x="424058" y="32637"/>
                  </a:lnTo>
                  <a:lnTo>
                    <a:pt x="429811" y="43712"/>
                  </a:lnTo>
                  <a:lnTo>
                    <a:pt x="433915" y="52769"/>
                  </a:lnTo>
                  <a:lnTo>
                    <a:pt x="435739" y="59970"/>
                  </a:lnTo>
                  <a:lnTo>
                    <a:pt x="435272" y="64176"/>
                  </a:lnTo>
                  <a:lnTo>
                    <a:pt x="432214" y="73929"/>
                  </a:lnTo>
                  <a:lnTo>
                    <a:pt x="427680" y="84614"/>
                  </a:lnTo>
                  <a:lnTo>
                    <a:pt x="422489" y="95713"/>
                  </a:lnTo>
                  <a:lnTo>
                    <a:pt x="417008" y="106996"/>
                  </a:lnTo>
                  <a:lnTo>
                    <a:pt x="408858" y="118360"/>
                  </a:lnTo>
                  <a:lnTo>
                    <a:pt x="398884" y="129761"/>
                  </a:lnTo>
                  <a:lnTo>
                    <a:pt x="388102" y="141179"/>
                  </a:lnTo>
                  <a:lnTo>
                    <a:pt x="371321" y="158316"/>
                  </a:lnTo>
                  <a:lnTo>
                    <a:pt x="359977" y="167205"/>
                  </a:lnTo>
                  <a:lnTo>
                    <a:pt x="348585" y="174330"/>
                  </a:lnTo>
                  <a:lnTo>
                    <a:pt x="337172" y="180672"/>
                  </a:lnTo>
                  <a:lnTo>
                    <a:pt x="320036" y="189597"/>
                  </a:lnTo>
                  <a:lnTo>
                    <a:pt x="306069" y="195395"/>
                  </a:lnTo>
                  <a:lnTo>
                    <a:pt x="292241" y="200194"/>
                  </a:lnTo>
                  <a:lnTo>
                    <a:pt x="278148" y="203848"/>
                  </a:lnTo>
                  <a:lnTo>
                    <a:pt x="262331" y="209587"/>
                  </a:lnTo>
                  <a:lnTo>
                    <a:pt x="247484" y="211712"/>
                  </a:lnTo>
                  <a:lnTo>
                    <a:pt x="231141" y="212553"/>
                  </a:lnTo>
                  <a:lnTo>
                    <a:pt x="224516" y="212595"/>
                  </a:lnTo>
                  <a:lnTo>
                    <a:pt x="223972" y="211646"/>
                  </a:lnTo>
                  <a:lnTo>
                    <a:pt x="222928" y="204386"/>
                  </a:lnTo>
                  <a:lnTo>
                    <a:pt x="237509" y="204054"/>
                  </a:lnTo>
                  <a:lnTo>
                    <a:pt x="243038" y="204042"/>
                  </a:lnTo>
                  <a:lnTo>
                    <a:pt x="245845" y="204992"/>
                  </a:lnTo>
                  <a:lnTo>
                    <a:pt x="259735" y="213359"/>
                  </a:lnTo>
                  <a:lnTo>
                    <a:pt x="272539" y="221402"/>
                  </a:lnTo>
                  <a:lnTo>
                    <a:pt x="284905" y="229817"/>
                  </a:lnTo>
                  <a:lnTo>
                    <a:pt x="300634" y="238343"/>
                  </a:lnTo>
                  <a:lnTo>
                    <a:pt x="306150" y="241194"/>
                  </a:lnTo>
                  <a:lnTo>
                    <a:pt x="310781" y="245952"/>
                  </a:lnTo>
                  <a:lnTo>
                    <a:pt x="314820" y="251981"/>
                  </a:lnTo>
                  <a:lnTo>
                    <a:pt x="325055" y="271580"/>
                  </a:lnTo>
                  <a:lnTo>
                    <a:pt x="362898" y="346903"/>
                  </a:lnTo>
                  <a:lnTo>
                    <a:pt x="371156" y="358336"/>
                  </a:lnTo>
                  <a:lnTo>
                    <a:pt x="380224" y="368815"/>
                  </a:lnTo>
                  <a:lnTo>
                    <a:pt x="390683" y="380069"/>
                  </a:lnTo>
                  <a:lnTo>
                    <a:pt x="400767" y="389436"/>
                  </a:lnTo>
                  <a:lnTo>
                    <a:pt x="414445" y="398244"/>
                  </a:lnTo>
                  <a:lnTo>
                    <a:pt x="421688" y="404014"/>
                  </a:lnTo>
                  <a:lnTo>
                    <a:pt x="425905" y="405934"/>
                  </a:lnTo>
                  <a:lnTo>
                    <a:pt x="435672" y="408067"/>
                  </a:lnTo>
                  <a:lnTo>
                    <a:pt x="439991" y="407683"/>
                  </a:lnTo>
                  <a:lnTo>
                    <a:pt x="443821" y="406475"/>
                  </a:lnTo>
                  <a:lnTo>
                    <a:pt x="447329" y="404717"/>
                  </a:lnTo>
                  <a:lnTo>
                    <a:pt x="456306" y="402763"/>
                  </a:lnTo>
                  <a:lnTo>
                    <a:pt x="461366" y="402242"/>
                  </a:lnTo>
                  <a:lnTo>
                    <a:pt x="465692" y="400943"/>
                  </a:lnTo>
                  <a:lnTo>
                    <a:pt x="482020" y="392013"/>
                  </a:lnTo>
                  <a:lnTo>
                    <a:pt x="487082" y="389360"/>
                  </a:lnTo>
                  <a:lnTo>
                    <a:pt x="495246" y="381333"/>
                  </a:lnTo>
                  <a:lnTo>
                    <a:pt x="498757" y="376526"/>
                  </a:lnTo>
                  <a:lnTo>
                    <a:pt x="507738" y="368644"/>
                  </a:lnTo>
                  <a:lnTo>
                    <a:pt x="520963" y="358852"/>
                  </a:lnTo>
                  <a:lnTo>
                    <a:pt x="533966" y="347009"/>
                  </a:lnTo>
                  <a:lnTo>
                    <a:pt x="536000" y="344118"/>
                  </a:lnTo>
                  <a:lnTo>
                    <a:pt x="539532" y="334323"/>
                  </a:lnTo>
                  <a:lnTo>
                    <a:pt x="540068" y="32404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230"/>
            <p:cNvSpPr/>
            <p:nvPr/>
          </p:nvSpPr>
          <p:spPr>
            <a:xfrm>
              <a:off x="7580956" y="4354874"/>
              <a:ext cx="317175" cy="428536"/>
            </a:xfrm>
            <a:custGeom>
              <a:avLst/>
              <a:gdLst/>
              <a:ahLst/>
              <a:cxnLst/>
              <a:rect l="0" t="0" r="0" b="0"/>
              <a:pathLst>
                <a:path w="317175" h="428536">
                  <a:moveTo>
                    <a:pt x="42853" y="34246"/>
                  </a:moveTo>
                  <a:lnTo>
                    <a:pt x="34386" y="34246"/>
                  </a:lnTo>
                  <a:lnTo>
                    <a:pt x="38863" y="34246"/>
                  </a:lnTo>
                  <a:lnTo>
                    <a:pt x="40194" y="35198"/>
                  </a:lnTo>
                  <a:lnTo>
                    <a:pt x="41081" y="36786"/>
                  </a:lnTo>
                  <a:lnTo>
                    <a:pt x="42065" y="41089"/>
                  </a:lnTo>
                  <a:lnTo>
                    <a:pt x="42503" y="46177"/>
                  </a:lnTo>
                  <a:lnTo>
                    <a:pt x="47300" y="58948"/>
                  </a:lnTo>
                  <a:lnTo>
                    <a:pt x="49592" y="69354"/>
                  </a:lnTo>
                  <a:lnTo>
                    <a:pt x="50611" y="81282"/>
                  </a:lnTo>
                  <a:lnTo>
                    <a:pt x="51064" y="96108"/>
                  </a:lnTo>
                  <a:lnTo>
                    <a:pt x="52137" y="104063"/>
                  </a:lnTo>
                  <a:lnTo>
                    <a:pt x="53805" y="112223"/>
                  </a:lnTo>
                  <a:lnTo>
                    <a:pt x="55870" y="120521"/>
                  </a:lnTo>
                  <a:lnTo>
                    <a:pt x="57245" y="129862"/>
                  </a:lnTo>
                  <a:lnTo>
                    <a:pt x="58163" y="139900"/>
                  </a:lnTo>
                  <a:lnTo>
                    <a:pt x="58775" y="150402"/>
                  </a:lnTo>
                  <a:lnTo>
                    <a:pt x="59455" y="172231"/>
                  </a:lnTo>
                  <a:lnTo>
                    <a:pt x="59951" y="240058"/>
                  </a:lnTo>
                  <a:lnTo>
                    <a:pt x="59998" y="334136"/>
                  </a:lnTo>
                  <a:lnTo>
                    <a:pt x="59045" y="341805"/>
                  </a:lnTo>
                  <a:lnTo>
                    <a:pt x="57459" y="348823"/>
                  </a:lnTo>
                  <a:lnTo>
                    <a:pt x="54107" y="361700"/>
                  </a:lnTo>
                  <a:lnTo>
                    <a:pt x="52618" y="373773"/>
                  </a:lnTo>
                  <a:lnTo>
                    <a:pt x="51956" y="385489"/>
                  </a:lnTo>
                  <a:lnTo>
                    <a:pt x="51583" y="400255"/>
                  </a:lnTo>
                  <a:lnTo>
                    <a:pt x="51426" y="428535"/>
                  </a:lnTo>
                  <a:lnTo>
                    <a:pt x="46875" y="424016"/>
                  </a:lnTo>
                  <a:lnTo>
                    <a:pt x="45535" y="421728"/>
                  </a:lnTo>
                  <a:lnTo>
                    <a:pt x="42695" y="413956"/>
                  </a:lnTo>
                  <a:lnTo>
                    <a:pt x="37197" y="405621"/>
                  </a:lnTo>
                  <a:lnTo>
                    <a:pt x="34193" y="396166"/>
                  </a:lnTo>
                  <a:lnTo>
                    <a:pt x="30115" y="386869"/>
                  </a:lnTo>
                  <a:lnTo>
                    <a:pt x="22463" y="370925"/>
                  </a:lnTo>
                  <a:lnTo>
                    <a:pt x="20688" y="364426"/>
                  </a:lnTo>
                  <a:lnTo>
                    <a:pt x="19504" y="357236"/>
                  </a:lnTo>
                  <a:lnTo>
                    <a:pt x="18715" y="349585"/>
                  </a:lnTo>
                  <a:lnTo>
                    <a:pt x="17236" y="341626"/>
                  </a:lnTo>
                  <a:lnTo>
                    <a:pt x="15298" y="333464"/>
                  </a:lnTo>
                  <a:lnTo>
                    <a:pt x="13054" y="325165"/>
                  </a:lnTo>
                  <a:lnTo>
                    <a:pt x="11557" y="316774"/>
                  </a:lnTo>
                  <a:lnTo>
                    <a:pt x="10559" y="308323"/>
                  </a:lnTo>
                  <a:lnTo>
                    <a:pt x="9893" y="299831"/>
                  </a:lnTo>
                  <a:lnTo>
                    <a:pt x="9451" y="291313"/>
                  </a:lnTo>
                  <a:lnTo>
                    <a:pt x="8958" y="274227"/>
                  </a:lnTo>
                  <a:lnTo>
                    <a:pt x="7874" y="265671"/>
                  </a:lnTo>
                  <a:lnTo>
                    <a:pt x="6199" y="257109"/>
                  </a:lnTo>
                  <a:lnTo>
                    <a:pt x="4129" y="248544"/>
                  </a:lnTo>
                  <a:lnTo>
                    <a:pt x="2750" y="239976"/>
                  </a:lnTo>
                  <a:lnTo>
                    <a:pt x="1831" y="231407"/>
                  </a:lnTo>
                  <a:lnTo>
                    <a:pt x="1217" y="222836"/>
                  </a:lnTo>
                  <a:lnTo>
                    <a:pt x="809" y="214266"/>
                  </a:lnTo>
                  <a:lnTo>
                    <a:pt x="354" y="197122"/>
                  </a:lnTo>
                  <a:lnTo>
                    <a:pt x="0" y="124521"/>
                  </a:lnTo>
                  <a:lnTo>
                    <a:pt x="950" y="117290"/>
                  </a:lnTo>
                  <a:lnTo>
                    <a:pt x="2536" y="109611"/>
                  </a:lnTo>
                  <a:lnTo>
                    <a:pt x="4545" y="101634"/>
                  </a:lnTo>
                  <a:lnTo>
                    <a:pt x="6837" y="94411"/>
                  </a:lnTo>
                  <a:lnTo>
                    <a:pt x="11923" y="81306"/>
                  </a:lnTo>
                  <a:lnTo>
                    <a:pt x="17360" y="69131"/>
                  </a:lnTo>
                  <a:lnTo>
                    <a:pt x="25775" y="51567"/>
                  </a:lnTo>
                  <a:lnTo>
                    <a:pt x="31453" y="40992"/>
                  </a:lnTo>
                  <a:lnTo>
                    <a:pt x="40005" y="29683"/>
                  </a:lnTo>
                  <a:lnTo>
                    <a:pt x="45715" y="23328"/>
                  </a:lnTo>
                  <a:lnTo>
                    <a:pt x="53968" y="17328"/>
                  </a:lnTo>
                  <a:lnTo>
                    <a:pt x="63034" y="11487"/>
                  </a:lnTo>
                  <a:lnTo>
                    <a:pt x="70238" y="5716"/>
                  </a:lnTo>
                  <a:lnTo>
                    <a:pt x="74444" y="3795"/>
                  </a:lnTo>
                  <a:lnTo>
                    <a:pt x="84199" y="1662"/>
                  </a:lnTo>
                  <a:lnTo>
                    <a:pt x="89468" y="1093"/>
                  </a:lnTo>
                  <a:lnTo>
                    <a:pt x="94884" y="714"/>
                  </a:lnTo>
                  <a:lnTo>
                    <a:pt x="105031" y="293"/>
                  </a:lnTo>
                  <a:lnTo>
                    <a:pt x="112716" y="105"/>
                  </a:lnTo>
                  <a:lnTo>
                    <a:pt x="126947" y="0"/>
                  </a:lnTo>
                  <a:lnTo>
                    <a:pt x="132253" y="938"/>
                  </a:lnTo>
                  <a:lnTo>
                    <a:pt x="137696" y="2515"/>
                  </a:lnTo>
                  <a:lnTo>
                    <a:pt x="143229" y="4519"/>
                  </a:lnTo>
                  <a:lnTo>
                    <a:pt x="151917" y="9287"/>
                  </a:lnTo>
                  <a:lnTo>
                    <a:pt x="159907" y="14580"/>
                  </a:lnTo>
                  <a:lnTo>
                    <a:pt x="169807" y="20108"/>
                  </a:lnTo>
                  <a:lnTo>
                    <a:pt x="178017" y="25740"/>
                  </a:lnTo>
                  <a:lnTo>
                    <a:pt x="184842" y="31417"/>
                  </a:lnTo>
                  <a:lnTo>
                    <a:pt x="191050" y="37116"/>
                  </a:lnTo>
                  <a:lnTo>
                    <a:pt x="193086" y="40922"/>
                  </a:lnTo>
                  <a:lnTo>
                    <a:pt x="195349" y="50231"/>
                  </a:lnTo>
                  <a:lnTo>
                    <a:pt x="198894" y="58177"/>
                  </a:lnTo>
                  <a:lnTo>
                    <a:pt x="202692" y="64884"/>
                  </a:lnTo>
                  <a:lnTo>
                    <a:pt x="204381" y="71041"/>
                  </a:lnTo>
                  <a:lnTo>
                    <a:pt x="205331" y="84412"/>
                  </a:lnTo>
                  <a:lnTo>
                    <a:pt x="203013" y="94959"/>
                  </a:lnTo>
                  <a:lnTo>
                    <a:pt x="198808" y="105045"/>
                  </a:lnTo>
                  <a:lnTo>
                    <a:pt x="191085" y="117030"/>
                  </a:lnTo>
                  <a:lnTo>
                    <a:pt x="185569" y="126919"/>
                  </a:lnTo>
                  <a:lnTo>
                    <a:pt x="177402" y="137664"/>
                  </a:lnTo>
                  <a:lnTo>
                    <a:pt x="168375" y="147836"/>
                  </a:lnTo>
                  <a:lnTo>
                    <a:pt x="161189" y="155533"/>
                  </a:lnTo>
                  <a:lnTo>
                    <a:pt x="132299" y="184806"/>
                  </a:lnTo>
                  <a:lnTo>
                    <a:pt x="112712" y="204415"/>
                  </a:lnTo>
                  <a:lnTo>
                    <a:pt x="104699" y="209889"/>
                  </a:lnTo>
                  <a:lnTo>
                    <a:pt x="97011" y="213275"/>
                  </a:lnTo>
                  <a:lnTo>
                    <a:pt x="87244" y="217954"/>
                  </a:lnTo>
                  <a:lnTo>
                    <a:pt x="79092" y="220669"/>
                  </a:lnTo>
                  <a:lnTo>
                    <a:pt x="72295" y="221875"/>
                  </a:lnTo>
                  <a:lnTo>
                    <a:pt x="66098" y="222412"/>
                  </a:lnTo>
                  <a:lnTo>
                    <a:pt x="63113" y="223507"/>
                  </a:lnTo>
                  <a:lnTo>
                    <a:pt x="54360" y="228647"/>
                  </a:lnTo>
                  <a:lnTo>
                    <a:pt x="48603" y="230184"/>
                  </a:lnTo>
                  <a:lnTo>
                    <a:pt x="40006" y="231049"/>
                  </a:lnTo>
                  <a:lnTo>
                    <a:pt x="38098" y="232123"/>
                  </a:lnTo>
                  <a:lnTo>
                    <a:pt x="36826" y="233791"/>
                  </a:lnTo>
                  <a:lnTo>
                    <a:pt x="34285" y="239976"/>
                  </a:lnTo>
                  <a:lnTo>
                    <a:pt x="34281" y="252756"/>
                  </a:lnTo>
                  <a:lnTo>
                    <a:pt x="35234" y="255167"/>
                  </a:lnTo>
                  <a:lnTo>
                    <a:pt x="41126" y="263111"/>
                  </a:lnTo>
                  <a:lnTo>
                    <a:pt x="46213" y="268679"/>
                  </a:lnTo>
                  <a:lnTo>
                    <a:pt x="54189" y="274328"/>
                  </a:lnTo>
                  <a:lnTo>
                    <a:pt x="63132" y="279062"/>
                  </a:lnTo>
                  <a:lnTo>
                    <a:pt x="70281" y="281165"/>
                  </a:lnTo>
                  <a:lnTo>
                    <a:pt x="79174" y="284640"/>
                  </a:lnTo>
                  <a:lnTo>
                    <a:pt x="88523" y="288407"/>
                  </a:lnTo>
                  <a:lnTo>
                    <a:pt x="95854" y="290081"/>
                  </a:lnTo>
                  <a:lnTo>
                    <a:pt x="104827" y="293365"/>
                  </a:lnTo>
                  <a:lnTo>
                    <a:pt x="109886" y="295575"/>
                  </a:lnTo>
                  <a:lnTo>
                    <a:pt x="120588" y="300569"/>
                  </a:lnTo>
                  <a:lnTo>
                    <a:pt x="160045" y="320029"/>
                  </a:lnTo>
                  <a:lnTo>
                    <a:pt x="168916" y="323186"/>
                  </a:lnTo>
                  <a:lnTo>
                    <a:pt x="176987" y="325541"/>
                  </a:lnTo>
                  <a:lnTo>
                    <a:pt x="181805" y="327502"/>
                  </a:lnTo>
                  <a:lnTo>
                    <a:pt x="186924" y="329763"/>
                  </a:lnTo>
                  <a:lnTo>
                    <a:pt x="197690" y="334814"/>
                  </a:lnTo>
                  <a:lnTo>
                    <a:pt x="203228" y="337495"/>
                  </a:lnTo>
                  <a:lnTo>
                    <a:pt x="208825" y="339282"/>
                  </a:lnTo>
                  <a:lnTo>
                    <a:pt x="214461" y="340473"/>
                  </a:lnTo>
                  <a:lnTo>
                    <a:pt x="220123" y="341267"/>
                  </a:lnTo>
                  <a:lnTo>
                    <a:pt x="228955" y="344689"/>
                  </a:lnTo>
                  <a:lnTo>
                    <a:pt x="236055" y="348433"/>
                  </a:lnTo>
                  <a:lnTo>
                    <a:pt x="242386" y="350097"/>
                  </a:lnTo>
                  <a:lnTo>
                    <a:pt x="250915" y="353376"/>
                  </a:lnTo>
                  <a:lnTo>
                    <a:pt x="260102" y="357056"/>
                  </a:lnTo>
                  <a:lnTo>
                    <a:pt x="267361" y="358692"/>
                  </a:lnTo>
                  <a:lnTo>
                    <a:pt x="276803" y="359613"/>
                  </a:lnTo>
                  <a:lnTo>
                    <a:pt x="285632" y="359886"/>
                  </a:lnTo>
                  <a:lnTo>
                    <a:pt x="317174" y="36000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231"/>
            <p:cNvSpPr/>
            <p:nvPr/>
          </p:nvSpPr>
          <p:spPr>
            <a:xfrm>
              <a:off x="7923847" y="4475208"/>
              <a:ext cx="145734" cy="33928"/>
            </a:xfrm>
            <a:custGeom>
              <a:avLst/>
              <a:gdLst/>
              <a:ahLst/>
              <a:cxnLst/>
              <a:rect l="0" t="0" r="0" b="0"/>
              <a:pathLst>
                <a:path w="145734" h="33928">
                  <a:moveTo>
                    <a:pt x="0" y="33927"/>
                  </a:moveTo>
                  <a:lnTo>
                    <a:pt x="0" y="25707"/>
                  </a:lnTo>
                  <a:lnTo>
                    <a:pt x="4551" y="25459"/>
                  </a:lnTo>
                  <a:lnTo>
                    <a:pt x="6844" y="24471"/>
                  </a:lnTo>
                  <a:lnTo>
                    <a:pt x="9325" y="22861"/>
                  </a:lnTo>
                  <a:lnTo>
                    <a:pt x="11932" y="20835"/>
                  </a:lnTo>
                  <a:lnTo>
                    <a:pt x="14622" y="19483"/>
                  </a:lnTo>
                  <a:lnTo>
                    <a:pt x="17368" y="18583"/>
                  </a:lnTo>
                  <a:lnTo>
                    <a:pt x="20151" y="17982"/>
                  </a:lnTo>
                  <a:lnTo>
                    <a:pt x="23912" y="16630"/>
                  </a:lnTo>
                  <a:lnTo>
                    <a:pt x="28324" y="14776"/>
                  </a:lnTo>
                  <a:lnTo>
                    <a:pt x="33171" y="12587"/>
                  </a:lnTo>
                  <a:lnTo>
                    <a:pt x="38306" y="11128"/>
                  </a:lnTo>
                  <a:lnTo>
                    <a:pt x="43635" y="10155"/>
                  </a:lnTo>
                  <a:lnTo>
                    <a:pt x="49092" y="9506"/>
                  </a:lnTo>
                  <a:lnTo>
                    <a:pt x="54636" y="9074"/>
                  </a:lnTo>
                  <a:lnTo>
                    <a:pt x="60236" y="8786"/>
                  </a:lnTo>
                  <a:lnTo>
                    <a:pt x="65875" y="8593"/>
                  </a:lnTo>
                  <a:lnTo>
                    <a:pt x="70587" y="7513"/>
                  </a:lnTo>
                  <a:lnTo>
                    <a:pt x="74681" y="5840"/>
                  </a:lnTo>
                  <a:lnTo>
                    <a:pt x="78363" y="3772"/>
                  </a:lnTo>
                  <a:lnTo>
                    <a:pt x="82722" y="2393"/>
                  </a:lnTo>
                  <a:lnTo>
                    <a:pt x="87532" y="1475"/>
                  </a:lnTo>
                  <a:lnTo>
                    <a:pt x="92645" y="862"/>
                  </a:lnTo>
                  <a:lnTo>
                    <a:pt x="97958" y="453"/>
                  </a:lnTo>
                  <a:lnTo>
                    <a:pt x="103406" y="181"/>
                  </a:lnTo>
                  <a:lnTo>
                    <a:pt x="108943" y="0"/>
                  </a:lnTo>
                  <a:lnTo>
                    <a:pt x="113586" y="831"/>
                  </a:lnTo>
                  <a:lnTo>
                    <a:pt x="117635" y="2338"/>
                  </a:lnTo>
                  <a:lnTo>
                    <a:pt x="121285" y="4295"/>
                  </a:lnTo>
                  <a:lnTo>
                    <a:pt x="124672" y="5600"/>
                  </a:lnTo>
                  <a:lnTo>
                    <a:pt x="127882" y="6469"/>
                  </a:lnTo>
                  <a:lnTo>
                    <a:pt x="130976" y="7050"/>
                  </a:lnTo>
                  <a:lnTo>
                    <a:pt x="133989" y="7436"/>
                  </a:lnTo>
                  <a:lnTo>
                    <a:pt x="136950" y="7694"/>
                  </a:lnTo>
                  <a:lnTo>
                    <a:pt x="145733" y="820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232"/>
            <p:cNvSpPr/>
            <p:nvPr/>
          </p:nvSpPr>
          <p:spPr>
            <a:xfrm>
              <a:off x="7915275" y="4560570"/>
              <a:ext cx="137160" cy="1"/>
            </a:xfrm>
            <a:custGeom>
              <a:avLst/>
              <a:gdLst/>
              <a:ahLst/>
              <a:cxnLst/>
              <a:rect l="0" t="0" r="0" b="0"/>
              <a:pathLst>
                <a:path w="137160" h="1">
                  <a:moveTo>
                    <a:pt x="0" y="0"/>
                  </a:moveTo>
                  <a:lnTo>
                    <a:pt x="137159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233"/>
            <p:cNvSpPr/>
            <p:nvPr/>
          </p:nvSpPr>
          <p:spPr>
            <a:xfrm>
              <a:off x="8326764" y="4389120"/>
              <a:ext cx="51427" cy="325756"/>
            </a:xfrm>
            <a:custGeom>
              <a:avLst/>
              <a:gdLst/>
              <a:ahLst/>
              <a:cxnLst/>
              <a:rect l="0" t="0" r="0" b="0"/>
              <a:pathLst>
                <a:path w="51427" h="325756">
                  <a:moveTo>
                    <a:pt x="8563" y="0"/>
                  </a:moveTo>
                  <a:lnTo>
                    <a:pt x="0" y="0"/>
                  </a:lnTo>
                  <a:lnTo>
                    <a:pt x="4543" y="4550"/>
                  </a:lnTo>
                  <a:lnTo>
                    <a:pt x="5884" y="7796"/>
                  </a:lnTo>
                  <a:lnTo>
                    <a:pt x="7373" y="16482"/>
                  </a:lnTo>
                  <a:lnTo>
                    <a:pt x="8034" y="24153"/>
                  </a:lnTo>
                  <a:lnTo>
                    <a:pt x="8328" y="31689"/>
                  </a:lnTo>
                  <a:lnTo>
                    <a:pt x="8531" y="57560"/>
                  </a:lnTo>
                  <a:lnTo>
                    <a:pt x="9496" y="64091"/>
                  </a:lnTo>
                  <a:lnTo>
                    <a:pt x="11089" y="71302"/>
                  </a:lnTo>
                  <a:lnTo>
                    <a:pt x="13105" y="78967"/>
                  </a:lnTo>
                  <a:lnTo>
                    <a:pt x="14448" y="85982"/>
                  </a:lnTo>
                  <a:lnTo>
                    <a:pt x="15344" y="92564"/>
                  </a:lnTo>
                  <a:lnTo>
                    <a:pt x="15942" y="98856"/>
                  </a:lnTo>
                  <a:lnTo>
                    <a:pt x="16339" y="105909"/>
                  </a:lnTo>
                  <a:lnTo>
                    <a:pt x="16782" y="121365"/>
                  </a:lnTo>
                  <a:lnTo>
                    <a:pt x="17031" y="141582"/>
                  </a:lnTo>
                  <a:lnTo>
                    <a:pt x="18018" y="148680"/>
                  </a:lnTo>
                  <a:lnTo>
                    <a:pt x="19629" y="156270"/>
                  </a:lnTo>
                  <a:lnTo>
                    <a:pt x="21655" y="164187"/>
                  </a:lnTo>
                  <a:lnTo>
                    <a:pt x="23006" y="171371"/>
                  </a:lnTo>
                  <a:lnTo>
                    <a:pt x="23907" y="178065"/>
                  </a:lnTo>
                  <a:lnTo>
                    <a:pt x="24508" y="184433"/>
                  </a:lnTo>
                  <a:lnTo>
                    <a:pt x="24907" y="190582"/>
                  </a:lnTo>
                  <a:lnTo>
                    <a:pt x="25175" y="196587"/>
                  </a:lnTo>
                  <a:lnTo>
                    <a:pt x="25471" y="208340"/>
                  </a:lnTo>
                  <a:lnTo>
                    <a:pt x="25602" y="219913"/>
                  </a:lnTo>
                  <a:lnTo>
                    <a:pt x="26590" y="225666"/>
                  </a:lnTo>
                  <a:lnTo>
                    <a:pt x="28201" y="231406"/>
                  </a:lnTo>
                  <a:lnTo>
                    <a:pt x="30228" y="237138"/>
                  </a:lnTo>
                  <a:lnTo>
                    <a:pt x="31579" y="242865"/>
                  </a:lnTo>
                  <a:lnTo>
                    <a:pt x="32480" y="248587"/>
                  </a:lnTo>
                  <a:lnTo>
                    <a:pt x="33079" y="254307"/>
                  </a:lnTo>
                  <a:lnTo>
                    <a:pt x="33480" y="260026"/>
                  </a:lnTo>
                  <a:lnTo>
                    <a:pt x="33747" y="265743"/>
                  </a:lnTo>
                  <a:lnTo>
                    <a:pt x="33924" y="271459"/>
                  </a:lnTo>
                  <a:lnTo>
                    <a:pt x="34996" y="277175"/>
                  </a:lnTo>
                  <a:lnTo>
                    <a:pt x="36662" y="282891"/>
                  </a:lnTo>
                  <a:lnTo>
                    <a:pt x="38726" y="288606"/>
                  </a:lnTo>
                  <a:lnTo>
                    <a:pt x="40102" y="293369"/>
                  </a:lnTo>
                  <a:lnTo>
                    <a:pt x="41630" y="301201"/>
                  </a:lnTo>
                  <a:lnTo>
                    <a:pt x="42991" y="304623"/>
                  </a:lnTo>
                  <a:lnTo>
                    <a:pt x="44849" y="307857"/>
                  </a:lnTo>
                  <a:lnTo>
                    <a:pt x="47041" y="310965"/>
                  </a:lnTo>
                  <a:lnTo>
                    <a:pt x="48503" y="313990"/>
                  </a:lnTo>
                  <a:lnTo>
                    <a:pt x="49477" y="316959"/>
                  </a:lnTo>
                  <a:lnTo>
                    <a:pt x="51426" y="32575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234"/>
            <p:cNvSpPr/>
            <p:nvPr/>
          </p:nvSpPr>
          <p:spPr>
            <a:xfrm>
              <a:off x="8456534" y="4346257"/>
              <a:ext cx="33099" cy="368619"/>
            </a:xfrm>
            <a:custGeom>
              <a:avLst/>
              <a:gdLst/>
              <a:ahLst/>
              <a:cxnLst/>
              <a:rect l="0" t="0" r="0" b="0"/>
              <a:pathLst>
                <a:path w="33099" h="368619">
                  <a:moveTo>
                    <a:pt x="7381" y="0"/>
                  </a:moveTo>
                  <a:lnTo>
                    <a:pt x="0" y="0"/>
                  </a:lnTo>
                  <a:lnTo>
                    <a:pt x="6293" y="0"/>
                  </a:lnTo>
                  <a:lnTo>
                    <a:pt x="6657" y="953"/>
                  </a:lnTo>
                  <a:lnTo>
                    <a:pt x="7285" y="11932"/>
                  </a:lnTo>
                  <a:lnTo>
                    <a:pt x="7372" y="33170"/>
                  </a:lnTo>
                  <a:lnTo>
                    <a:pt x="8328" y="38306"/>
                  </a:lnTo>
                  <a:lnTo>
                    <a:pt x="9917" y="43635"/>
                  </a:lnTo>
                  <a:lnTo>
                    <a:pt x="11929" y="49092"/>
                  </a:lnTo>
                  <a:lnTo>
                    <a:pt x="13271" y="54636"/>
                  </a:lnTo>
                  <a:lnTo>
                    <a:pt x="14165" y="60236"/>
                  </a:lnTo>
                  <a:lnTo>
                    <a:pt x="15158" y="71540"/>
                  </a:lnTo>
                  <a:lnTo>
                    <a:pt x="15600" y="82913"/>
                  </a:lnTo>
                  <a:lnTo>
                    <a:pt x="15883" y="112580"/>
                  </a:lnTo>
                  <a:lnTo>
                    <a:pt x="15922" y="129093"/>
                  </a:lnTo>
                  <a:lnTo>
                    <a:pt x="16886" y="137497"/>
                  </a:lnTo>
                  <a:lnTo>
                    <a:pt x="18479" y="145957"/>
                  </a:lnTo>
                  <a:lnTo>
                    <a:pt x="20495" y="154455"/>
                  </a:lnTo>
                  <a:lnTo>
                    <a:pt x="21838" y="162977"/>
                  </a:lnTo>
                  <a:lnTo>
                    <a:pt x="22734" y="171516"/>
                  </a:lnTo>
                  <a:lnTo>
                    <a:pt x="23332" y="180067"/>
                  </a:lnTo>
                  <a:lnTo>
                    <a:pt x="23729" y="188625"/>
                  </a:lnTo>
                  <a:lnTo>
                    <a:pt x="24172" y="205753"/>
                  </a:lnTo>
                  <a:lnTo>
                    <a:pt x="24525" y="339646"/>
                  </a:lnTo>
                  <a:lnTo>
                    <a:pt x="25478" y="344540"/>
                  </a:lnTo>
                  <a:lnTo>
                    <a:pt x="27066" y="348756"/>
                  </a:lnTo>
                  <a:lnTo>
                    <a:pt x="29076" y="352519"/>
                  </a:lnTo>
                  <a:lnTo>
                    <a:pt x="30417" y="355980"/>
                  </a:lnTo>
                  <a:lnTo>
                    <a:pt x="31311" y="359241"/>
                  </a:lnTo>
                  <a:lnTo>
                    <a:pt x="33098" y="3686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235"/>
            <p:cNvSpPr/>
            <p:nvPr/>
          </p:nvSpPr>
          <p:spPr>
            <a:xfrm>
              <a:off x="8198635" y="4286762"/>
              <a:ext cx="625322" cy="333664"/>
            </a:xfrm>
            <a:custGeom>
              <a:avLst/>
              <a:gdLst/>
              <a:ahLst/>
              <a:cxnLst/>
              <a:rect l="0" t="0" r="0" b="0"/>
              <a:pathLst>
                <a:path w="625322" h="333664">
                  <a:moveTo>
                    <a:pt x="42395" y="205228"/>
                  </a:moveTo>
                  <a:lnTo>
                    <a:pt x="37843" y="205228"/>
                  </a:lnTo>
                  <a:lnTo>
                    <a:pt x="35551" y="204275"/>
                  </a:lnTo>
                  <a:lnTo>
                    <a:pt x="26794" y="197846"/>
                  </a:lnTo>
                  <a:lnTo>
                    <a:pt x="23396" y="197185"/>
                  </a:lnTo>
                  <a:lnTo>
                    <a:pt x="21156" y="197008"/>
                  </a:lnTo>
                  <a:lnTo>
                    <a:pt x="19664" y="195938"/>
                  </a:lnTo>
                  <a:lnTo>
                    <a:pt x="18668" y="194273"/>
                  </a:lnTo>
                  <a:lnTo>
                    <a:pt x="18004" y="192209"/>
                  </a:lnTo>
                  <a:lnTo>
                    <a:pt x="16609" y="190834"/>
                  </a:lnTo>
                  <a:lnTo>
                    <a:pt x="14727" y="189917"/>
                  </a:lnTo>
                  <a:lnTo>
                    <a:pt x="10095" y="188898"/>
                  </a:lnTo>
                  <a:lnTo>
                    <a:pt x="4861" y="188445"/>
                  </a:lnTo>
                  <a:lnTo>
                    <a:pt x="3086" y="187371"/>
                  </a:lnTo>
                  <a:lnTo>
                    <a:pt x="1901" y="185704"/>
                  </a:lnTo>
                  <a:lnTo>
                    <a:pt x="0" y="180733"/>
                  </a:lnTo>
                  <a:lnTo>
                    <a:pt x="2280" y="177514"/>
                  </a:lnTo>
                  <a:lnTo>
                    <a:pt x="6468" y="171955"/>
                  </a:lnTo>
                  <a:lnTo>
                    <a:pt x="11504" y="163135"/>
                  </a:lnTo>
                  <a:lnTo>
                    <a:pt x="16919" y="155405"/>
                  </a:lnTo>
                  <a:lnTo>
                    <a:pt x="23452" y="147842"/>
                  </a:lnTo>
                  <a:lnTo>
                    <a:pt x="32705" y="138131"/>
                  </a:lnTo>
                  <a:lnTo>
                    <a:pt x="48625" y="121953"/>
                  </a:lnTo>
                  <a:lnTo>
                    <a:pt x="54168" y="115421"/>
                  </a:lnTo>
                  <a:lnTo>
                    <a:pt x="59769" y="108209"/>
                  </a:lnTo>
                  <a:lnTo>
                    <a:pt x="65408" y="100544"/>
                  </a:lnTo>
                  <a:lnTo>
                    <a:pt x="72025" y="93528"/>
                  </a:lnTo>
                  <a:lnTo>
                    <a:pt x="79293" y="86946"/>
                  </a:lnTo>
                  <a:lnTo>
                    <a:pt x="86996" y="80653"/>
                  </a:lnTo>
                  <a:lnTo>
                    <a:pt x="94989" y="74553"/>
                  </a:lnTo>
                  <a:lnTo>
                    <a:pt x="103176" y="68581"/>
                  </a:lnTo>
                  <a:lnTo>
                    <a:pt x="111491" y="62695"/>
                  </a:lnTo>
                  <a:lnTo>
                    <a:pt x="128348" y="53615"/>
                  </a:lnTo>
                  <a:lnTo>
                    <a:pt x="145366" y="45452"/>
                  </a:lnTo>
                  <a:lnTo>
                    <a:pt x="162454" y="35474"/>
                  </a:lnTo>
                  <a:lnTo>
                    <a:pt x="179575" y="27229"/>
                  </a:lnTo>
                  <a:lnTo>
                    <a:pt x="196709" y="20390"/>
                  </a:lnTo>
                  <a:lnTo>
                    <a:pt x="213849" y="14175"/>
                  </a:lnTo>
                  <a:lnTo>
                    <a:pt x="223372" y="11184"/>
                  </a:lnTo>
                  <a:lnTo>
                    <a:pt x="244114" y="5321"/>
                  </a:lnTo>
                  <a:lnTo>
                    <a:pt x="260953" y="2080"/>
                  </a:lnTo>
                  <a:lnTo>
                    <a:pt x="275739" y="640"/>
                  </a:lnTo>
                  <a:lnTo>
                    <a:pt x="291836" y="0"/>
                  </a:lnTo>
                  <a:lnTo>
                    <a:pt x="308514" y="2255"/>
                  </a:lnTo>
                  <a:lnTo>
                    <a:pt x="324500" y="5480"/>
                  </a:lnTo>
                  <a:lnTo>
                    <a:pt x="337955" y="6913"/>
                  </a:lnTo>
                  <a:lnTo>
                    <a:pt x="356240" y="12271"/>
                  </a:lnTo>
                  <a:lnTo>
                    <a:pt x="373723" y="19891"/>
                  </a:lnTo>
                  <a:lnTo>
                    <a:pt x="385232" y="27923"/>
                  </a:lnTo>
                  <a:lnTo>
                    <a:pt x="395745" y="36891"/>
                  </a:lnTo>
                  <a:lnTo>
                    <a:pt x="403591" y="44051"/>
                  </a:lnTo>
                  <a:lnTo>
                    <a:pt x="410255" y="52949"/>
                  </a:lnTo>
                  <a:lnTo>
                    <a:pt x="416390" y="62301"/>
                  </a:lnTo>
                  <a:lnTo>
                    <a:pt x="422293" y="69632"/>
                  </a:lnTo>
                  <a:lnTo>
                    <a:pt x="430971" y="79115"/>
                  </a:lnTo>
                  <a:lnTo>
                    <a:pt x="432890" y="83053"/>
                  </a:lnTo>
                  <a:lnTo>
                    <a:pt x="435023" y="92507"/>
                  </a:lnTo>
                  <a:lnTo>
                    <a:pt x="435971" y="100520"/>
                  </a:lnTo>
                  <a:lnTo>
                    <a:pt x="436224" y="103990"/>
                  </a:lnTo>
                  <a:lnTo>
                    <a:pt x="435441" y="107255"/>
                  </a:lnTo>
                  <a:lnTo>
                    <a:pt x="429787" y="117356"/>
                  </a:lnTo>
                  <a:lnTo>
                    <a:pt x="424753" y="126803"/>
                  </a:lnTo>
                  <a:lnTo>
                    <a:pt x="419342" y="134813"/>
                  </a:lnTo>
                  <a:lnTo>
                    <a:pt x="416566" y="138282"/>
                  </a:lnTo>
                  <a:lnTo>
                    <a:pt x="408400" y="144676"/>
                  </a:lnTo>
                  <a:lnTo>
                    <a:pt x="393094" y="153632"/>
                  </a:lnTo>
                  <a:lnTo>
                    <a:pt x="376493" y="162317"/>
                  </a:lnTo>
                  <a:lnTo>
                    <a:pt x="353816" y="173786"/>
                  </a:lnTo>
                  <a:lnTo>
                    <a:pt x="342412" y="176966"/>
                  </a:lnTo>
                  <a:lnTo>
                    <a:pt x="336704" y="177814"/>
                  </a:lnTo>
                  <a:lnTo>
                    <a:pt x="327822" y="181297"/>
                  </a:lnTo>
                  <a:lnTo>
                    <a:pt x="320699" y="185067"/>
                  </a:lnTo>
                  <a:lnTo>
                    <a:pt x="314358" y="186742"/>
                  </a:lnTo>
                  <a:lnTo>
                    <a:pt x="295391" y="187906"/>
                  </a:lnTo>
                  <a:lnTo>
                    <a:pt x="276284" y="188078"/>
                  </a:lnTo>
                  <a:lnTo>
                    <a:pt x="273894" y="188083"/>
                  </a:lnTo>
                  <a:lnTo>
                    <a:pt x="278415" y="192633"/>
                  </a:lnTo>
                  <a:lnTo>
                    <a:pt x="279752" y="194926"/>
                  </a:lnTo>
                  <a:lnTo>
                    <a:pt x="281237" y="200014"/>
                  </a:lnTo>
                  <a:lnTo>
                    <a:pt x="282586" y="201752"/>
                  </a:lnTo>
                  <a:lnTo>
                    <a:pt x="284437" y="202911"/>
                  </a:lnTo>
                  <a:lnTo>
                    <a:pt x="286624" y="203683"/>
                  </a:lnTo>
                  <a:lnTo>
                    <a:pt x="291594" y="207081"/>
                  </a:lnTo>
                  <a:lnTo>
                    <a:pt x="302545" y="217024"/>
                  </a:lnTo>
                  <a:lnTo>
                    <a:pt x="315585" y="225339"/>
                  </a:lnTo>
                  <a:lnTo>
                    <a:pt x="326963" y="233835"/>
                  </a:lnTo>
                  <a:lnTo>
                    <a:pt x="335875" y="242072"/>
                  </a:lnTo>
                  <a:lnTo>
                    <a:pt x="346185" y="251131"/>
                  </a:lnTo>
                  <a:lnTo>
                    <a:pt x="357118" y="258331"/>
                  </a:lnTo>
                  <a:lnTo>
                    <a:pt x="368326" y="267247"/>
                  </a:lnTo>
                  <a:lnTo>
                    <a:pt x="379659" y="276607"/>
                  </a:lnTo>
                  <a:lnTo>
                    <a:pt x="391045" y="283941"/>
                  </a:lnTo>
                  <a:lnTo>
                    <a:pt x="412716" y="297977"/>
                  </a:lnTo>
                  <a:lnTo>
                    <a:pt x="426374" y="306140"/>
                  </a:lnTo>
                  <a:lnTo>
                    <a:pt x="439747" y="312943"/>
                  </a:lnTo>
                  <a:lnTo>
                    <a:pt x="462389" y="322127"/>
                  </a:lnTo>
                  <a:lnTo>
                    <a:pt x="475439" y="327986"/>
                  </a:lnTo>
                  <a:lnTo>
                    <a:pt x="490129" y="331224"/>
                  </a:lnTo>
                  <a:lnTo>
                    <a:pt x="505230" y="332663"/>
                  </a:lnTo>
                  <a:lnTo>
                    <a:pt x="524442" y="333474"/>
                  </a:lnTo>
                  <a:lnTo>
                    <a:pt x="536355" y="333663"/>
                  </a:lnTo>
                  <a:lnTo>
                    <a:pt x="550541" y="331208"/>
                  </a:lnTo>
                  <a:lnTo>
                    <a:pt x="569511" y="327010"/>
                  </a:lnTo>
                  <a:lnTo>
                    <a:pt x="573827" y="326421"/>
                  </a:lnTo>
                  <a:lnTo>
                    <a:pt x="583705" y="320686"/>
                  </a:lnTo>
                  <a:lnTo>
                    <a:pt x="593491" y="312740"/>
                  </a:lnTo>
                  <a:lnTo>
                    <a:pt x="604357" y="302911"/>
                  </a:lnTo>
                  <a:lnTo>
                    <a:pt x="613609" y="293967"/>
                  </a:lnTo>
                  <a:lnTo>
                    <a:pt x="619482" y="288165"/>
                  </a:lnTo>
                  <a:lnTo>
                    <a:pt x="621430" y="285284"/>
                  </a:lnTo>
                  <a:lnTo>
                    <a:pt x="623593" y="279543"/>
                  </a:lnTo>
                  <a:lnTo>
                    <a:pt x="624812" y="270957"/>
                  </a:lnTo>
                  <a:lnTo>
                    <a:pt x="625173" y="262379"/>
                  </a:lnTo>
                  <a:lnTo>
                    <a:pt x="625311" y="249784"/>
                  </a:lnTo>
                  <a:lnTo>
                    <a:pt x="625321" y="244041"/>
                  </a:lnTo>
                  <a:lnTo>
                    <a:pt x="624369" y="242534"/>
                  </a:lnTo>
                  <a:lnTo>
                    <a:pt x="622783" y="241528"/>
                  </a:lnTo>
                  <a:lnTo>
                    <a:pt x="616752" y="23951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Find the domain of function f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f(x) =	</a:t>
            </a:r>
            <a:r>
              <a:rPr lang="en-US" u="sng" dirty="0" smtClean="0"/>
              <a:t>x</a:t>
            </a:r>
            <a:r>
              <a:rPr lang="en-US" u="sng" baseline="30000" dirty="0" smtClean="0"/>
              <a:t>2</a:t>
            </a:r>
            <a:r>
              <a:rPr lang="en-US" u="sng" dirty="0" smtClean="0"/>
              <a:t>-4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	</a:t>
            </a:r>
            <a:r>
              <a:rPr lang="en-US" dirty="0" smtClean="0"/>
              <a:t>x-2</a:t>
            </a:r>
            <a:endParaRPr lang="en-US" dirty="0" smtClean="0"/>
          </a:p>
        </p:txBody>
      </p:sp>
      <p:sp>
        <p:nvSpPr>
          <p:cNvPr id="106" name="SMARTPenAnnotation144"/>
          <p:cNvSpPr/>
          <p:nvPr/>
        </p:nvSpPr>
        <p:spPr>
          <a:xfrm>
            <a:off x="4186237" y="1817370"/>
            <a:ext cx="257176" cy="317183"/>
          </a:xfrm>
          <a:custGeom>
            <a:avLst/>
            <a:gdLst/>
            <a:ahLst/>
            <a:cxnLst/>
            <a:rect l="0" t="0" r="0" b="0"/>
            <a:pathLst>
              <a:path w="257176" h="317183">
                <a:moveTo>
                  <a:pt x="0" y="0"/>
                </a:moveTo>
                <a:lnTo>
                  <a:pt x="0" y="7380"/>
                </a:lnTo>
                <a:lnTo>
                  <a:pt x="5892" y="15180"/>
                </a:lnTo>
                <a:lnTo>
                  <a:pt x="8730" y="23124"/>
                </a:lnTo>
                <a:lnTo>
                  <a:pt x="15181" y="31510"/>
                </a:lnTo>
                <a:lnTo>
                  <a:pt x="23125" y="40028"/>
                </a:lnTo>
                <a:lnTo>
                  <a:pt x="28693" y="45730"/>
                </a:lnTo>
                <a:lnTo>
                  <a:pt x="34342" y="53979"/>
                </a:lnTo>
                <a:lnTo>
                  <a:pt x="37182" y="58846"/>
                </a:lnTo>
                <a:lnTo>
                  <a:pt x="40028" y="63995"/>
                </a:lnTo>
                <a:lnTo>
                  <a:pt x="45731" y="74797"/>
                </a:lnTo>
                <a:lnTo>
                  <a:pt x="51439" y="83408"/>
                </a:lnTo>
                <a:lnTo>
                  <a:pt x="58105" y="91362"/>
                </a:lnTo>
                <a:lnTo>
                  <a:pt x="62549" y="96151"/>
                </a:lnTo>
                <a:lnTo>
                  <a:pt x="67417" y="101248"/>
                </a:lnTo>
                <a:lnTo>
                  <a:pt x="71615" y="106551"/>
                </a:lnTo>
                <a:lnTo>
                  <a:pt x="75366" y="111991"/>
                </a:lnTo>
                <a:lnTo>
                  <a:pt x="78819" y="117523"/>
                </a:lnTo>
                <a:lnTo>
                  <a:pt x="83026" y="123116"/>
                </a:lnTo>
                <a:lnTo>
                  <a:pt x="87736" y="128750"/>
                </a:lnTo>
                <a:lnTo>
                  <a:pt x="92781" y="134411"/>
                </a:lnTo>
                <a:lnTo>
                  <a:pt x="97096" y="140089"/>
                </a:lnTo>
                <a:lnTo>
                  <a:pt x="100926" y="145780"/>
                </a:lnTo>
                <a:lnTo>
                  <a:pt x="104431" y="151479"/>
                </a:lnTo>
                <a:lnTo>
                  <a:pt x="107721" y="157183"/>
                </a:lnTo>
                <a:lnTo>
                  <a:pt x="113916" y="168601"/>
                </a:lnTo>
                <a:lnTo>
                  <a:pt x="117854" y="174313"/>
                </a:lnTo>
                <a:lnTo>
                  <a:pt x="122385" y="180026"/>
                </a:lnTo>
                <a:lnTo>
                  <a:pt x="127310" y="185740"/>
                </a:lnTo>
                <a:lnTo>
                  <a:pt x="132498" y="192406"/>
                </a:lnTo>
                <a:lnTo>
                  <a:pt x="137862" y="199708"/>
                </a:lnTo>
                <a:lnTo>
                  <a:pt x="143344" y="207434"/>
                </a:lnTo>
                <a:lnTo>
                  <a:pt x="148902" y="214489"/>
                </a:lnTo>
                <a:lnTo>
                  <a:pt x="154513" y="221098"/>
                </a:lnTo>
                <a:lnTo>
                  <a:pt x="160159" y="227408"/>
                </a:lnTo>
                <a:lnTo>
                  <a:pt x="164875" y="233520"/>
                </a:lnTo>
                <a:lnTo>
                  <a:pt x="168971" y="239500"/>
                </a:lnTo>
                <a:lnTo>
                  <a:pt x="172655" y="245392"/>
                </a:lnTo>
                <a:lnTo>
                  <a:pt x="177016" y="250272"/>
                </a:lnTo>
                <a:lnTo>
                  <a:pt x="181828" y="254478"/>
                </a:lnTo>
                <a:lnTo>
                  <a:pt x="186941" y="258234"/>
                </a:lnTo>
                <a:lnTo>
                  <a:pt x="191303" y="261691"/>
                </a:lnTo>
                <a:lnTo>
                  <a:pt x="198689" y="268072"/>
                </a:lnTo>
                <a:lnTo>
                  <a:pt x="205146" y="276623"/>
                </a:lnTo>
                <a:lnTo>
                  <a:pt x="211191" y="285821"/>
                </a:lnTo>
                <a:lnTo>
                  <a:pt x="217053" y="293084"/>
                </a:lnTo>
                <a:lnTo>
                  <a:pt x="222833" y="299487"/>
                </a:lnTo>
                <a:lnTo>
                  <a:pt x="225708" y="302528"/>
                </a:lnTo>
                <a:lnTo>
                  <a:pt x="228577" y="304555"/>
                </a:lnTo>
                <a:lnTo>
                  <a:pt x="234305" y="306808"/>
                </a:lnTo>
                <a:lnTo>
                  <a:pt x="240025" y="310349"/>
                </a:lnTo>
                <a:lnTo>
                  <a:pt x="248101" y="316782"/>
                </a:lnTo>
                <a:lnTo>
                  <a:pt x="255322" y="317129"/>
                </a:lnTo>
                <a:lnTo>
                  <a:pt x="257175" y="31718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45"/>
          <p:cNvSpPr/>
          <p:nvPr/>
        </p:nvSpPr>
        <p:spPr>
          <a:xfrm>
            <a:off x="4177665" y="1817370"/>
            <a:ext cx="282893" cy="222886"/>
          </a:xfrm>
          <a:custGeom>
            <a:avLst/>
            <a:gdLst/>
            <a:ahLst/>
            <a:cxnLst/>
            <a:rect l="0" t="0" r="0" b="0"/>
            <a:pathLst>
              <a:path w="282893" h="222886">
                <a:moveTo>
                  <a:pt x="282892" y="0"/>
                </a:moveTo>
                <a:lnTo>
                  <a:pt x="275511" y="0"/>
                </a:lnTo>
                <a:lnTo>
                  <a:pt x="275114" y="952"/>
                </a:lnTo>
                <a:lnTo>
                  <a:pt x="274673" y="4550"/>
                </a:lnTo>
                <a:lnTo>
                  <a:pt x="273603" y="5891"/>
                </a:lnTo>
                <a:lnTo>
                  <a:pt x="271937" y="6785"/>
                </a:lnTo>
                <a:lnTo>
                  <a:pt x="269873" y="7380"/>
                </a:lnTo>
                <a:lnTo>
                  <a:pt x="267545" y="9683"/>
                </a:lnTo>
                <a:lnTo>
                  <a:pt x="265041" y="13122"/>
                </a:lnTo>
                <a:lnTo>
                  <a:pt x="262419" y="17321"/>
                </a:lnTo>
                <a:lnTo>
                  <a:pt x="258766" y="21072"/>
                </a:lnTo>
                <a:lnTo>
                  <a:pt x="254426" y="24525"/>
                </a:lnTo>
                <a:lnTo>
                  <a:pt x="249627" y="27780"/>
                </a:lnTo>
                <a:lnTo>
                  <a:pt x="244523" y="31855"/>
                </a:lnTo>
                <a:lnTo>
                  <a:pt x="239215" y="36476"/>
                </a:lnTo>
                <a:lnTo>
                  <a:pt x="233772" y="41463"/>
                </a:lnTo>
                <a:lnTo>
                  <a:pt x="227285" y="46691"/>
                </a:lnTo>
                <a:lnTo>
                  <a:pt x="220103" y="52083"/>
                </a:lnTo>
                <a:lnTo>
                  <a:pt x="212458" y="57582"/>
                </a:lnTo>
                <a:lnTo>
                  <a:pt x="205456" y="63153"/>
                </a:lnTo>
                <a:lnTo>
                  <a:pt x="198883" y="68772"/>
                </a:lnTo>
                <a:lnTo>
                  <a:pt x="192596" y="74423"/>
                </a:lnTo>
                <a:lnTo>
                  <a:pt x="185547" y="80095"/>
                </a:lnTo>
                <a:lnTo>
                  <a:pt x="177990" y="85781"/>
                </a:lnTo>
                <a:lnTo>
                  <a:pt x="170095" y="91478"/>
                </a:lnTo>
                <a:lnTo>
                  <a:pt x="162927" y="97180"/>
                </a:lnTo>
                <a:lnTo>
                  <a:pt x="156242" y="102886"/>
                </a:lnTo>
                <a:lnTo>
                  <a:pt x="149882" y="108596"/>
                </a:lnTo>
                <a:lnTo>
                  <a:pt x="142784" y="114307"/>
                </a:lnTo>
                <a:lnTo>
                  <a:pt x="135194" y="120020"/>
                </a:lnTo>
                <a:lnTo>
                  <a:pt x="127276" y="125733"/>
                </a:lnTo>
                <a:lnTo>
                  <a:pt x="120093" y="131447"/>
                </a:lnTo>
                <a:lnTo>
                  <a:pt x="113399" y="137161"/>
                </a:lnTo>
                <a:lnTo>
                  <a:pt x="107032" y="142876"/>
                </a:lnTo>
                <a:lnTo>
                  <a:pt x="99930" y="148590"/>
                </a:lnTo>
                <a:lnTo>
                  <a:pt x="92337" y="154305"/>
                </a:lnTo>
                <a:lnTo>
                  <a:pt x="84418" y="160020"/>
                </a:lnTo>
                <a:lnTo>
                  <a:pt x="77234" y="164782"/>
                </a:lnTo>
                <a:lnTo>
                  <a:pt x="70539" y="168910"/>
                </a:lnTo>
                <a:lnTo>
                  <a:pt x="64171" y="172614"/>
                </a:lnTo>
                <a:lnTo>
                  <a:pt x="58020" y="176988"/>
                </a:lnTo>
                <a:lnTo>
                  <a:pt x="52015" y="181809"/>
                </a:lnTo>
                <a:lnTo>
                  <a:pt x="46107" y="186929"/>
                </a:lnTo>
                <a:lnTo>
                  <a:pt x="37001" y="195157"/>
                </a:lnTo>
                <a:lnTo>
                  <a:pt x="29780" y="201989"/>
                </a:lnTo>
                <a:lnTo>
                  <a:pt x="23396" y="208200"/>
                </a:lnTo>
                <a:lnTo>
                  <a:pt x="20359" y="210237"/>
                </a:lnTo>
                <a:lnTo>
                  <a:pt x="11535" y="214057"/>
                </a:lnTo>
                <a:lnTo>
                  <a:pt x="3841" y="219846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46"/>
          <p:cNvSpPr/>
          <p:nvPr/>
        </p:nvSpPr>
        <p:spPr>
          <a:xfrm>
            <a:off x="4606290" y="1903095"/>
            <a:ext cx="308611" cy="25718"/>
          </a:xfrm>
          <a:custGeom>
            <a:avLst/>
            <a:gdLst/>
            <a:ahLst/>
            <a:cxnLst/>
            <a:rect l="0" t="0" r="0" b="0"/>
            <a:pathLst>
              <a:path w="308611" h="25718">
                <a:moveTo>
                  <a:pt x="0" y="0"/>
                </a:moveTo>
                <a:lnTo>
                  <a:pt x="171494" y="0"/>
                </a:lnTo>
                <a:lnTo>
                  <a:pt x="180052" y="952"/>
                </a:lnTo>
                <a:lnTo>
                  <a:pt x="188614" y="2540"/>
                </a:lnTo>
                <a:lnTo>
                  <a:pt x="197180" y="4550"/>
                </a:lnTo>
                <a:lnTo>
                  <a:pt x="205748" y="5891"/>
                </a:lnTo>
                <a:lnTo>
                  <a:pt x="214318" y="6785"/>
                </a:lnTo>
                <a:lnTo>
                  <a:pt x="222889" y="7380"/>
                </a:lnTo>
                <a:lnTo>
                  <a:pt x="230507" y="7778"/>
                </a:lnTo>
                <a:lnTo>
                  <a:pt x="244053" y="8219"/>
                </a:lnTo>
                <a:lnTo>
                  <a:pt x="250332" y="9289"/>
                </a:lnTo>
                <a:lnTo>
                  <a:pt x="256423" y="10955"/>
                </a:lnTo>
                <a:lnTo>
                  <a:pt x="262388" y="13018"/>
                </a:lnTo>
                <a:lnTo>
                  <a:pt x="267318" y="14394"/>
                </a:lnTo>
                <a:lnTo>
                  <a:pt x="271557" y="15311"/>
                </a:lnTo>
                <a:lnTo>
                  <a:pt x="275335" y="15922"/>
                </a:lnTo>
                <a:lnTo>
                  <a:pt x="279759" y="17282"/>
                </a:lnTo>
                <a:lnTo>
                  <a:pt x="284613" y="19141"/>
                </a:lnTo>
                <a:lnTo>
                  <a:pt x="296990" y="24418"/>
                </a:lnTo>
                <a:lnTo>
                  <a:pt x="301223" y="25140"/>
                </a:lnTo>
                <a:lnTo>
                  <a:pt x="308610" y="257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47"/>
          <p:cNvSpPr/>
          <p:nvPr/>
        </p:nvSpPr>
        <p:spPr>
          <a:xfrm>
            <a:off x="4580572" y="2023110"/>
            <a:ext cx="291466" cy="1"/>
          </a:xfrm>
          <a:custGeom>
            <a:avLst/>
            <a:gdLst/>
            <a:ahLst/>
            <a:cxnLst/>
            <a:rect l="0" t="0" r="0" b="0"/>
            <a:pathLst>
              <a:path w="291466" h="1">
                <a:moveTo>
                  <a:pt x="0" y="0"/>
                </a:moveTo>
                <a:lnTo>
                  <a:pt x="29146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48"/>
          <p:cNvSpPr/>
          <p:nvPr/>
        </p:nvSpPr>
        <p:spPr>
          <a:xfrm>
            <a:off x="4755677" y="1766039"/>
            <a:ext cx="39208" cy="376937"/>
          </a:xfrm>
          <a:custGeom>
            <a:avLst/>
            <a:gdLst/>
            <a:ahLst/>
            <a:cxnLst/>
            <a:rect l="0" t="0" r="0" b="0"/>
            <a:pathLst>
              <a:path w="39208" h="376937">
                <a:moveTo>
                  <a:pt x="39207" y="8468"/>
                </a:moveTo>
                <a:lnTo>
                  <a:pt x="39207" y="3917"/>
                </a:lnTo>
                <a:lnTo>
                  <a:pt x="38255" y="2577"/>
                </a:lnTo>
                <a:lnTo>
                  <a:pt x="36668" y="1683"/>
                </a:lnTo>
                <a:lnTo>
                  <a:pt x="30988" y="0"/>
                </a:lnTo>
                <a:lnTo>
                  <a:pt x="30682" y="9235"/>
                </a:lnTo>
                <a:lnTo>
                  <a:pt x="30635" y="146131"/>
                </a:lnTo>
                <a:lnTo>
                  <a:pt x="29683" y="154536"/>
                </a:lnTo>
                <a:lnTo>
                  <a:pt x="28095" y="162997"/>
                </a:lnTo>
                <a:lnTo>
                  <a:pt x="26085" y="171495"/>
                </a:lnTo>
                <a:lnTo>
                  <a:pt x="24743" y="180017"/>
                </a:lnTo>
                <a:lnTo>
                  <a:pt x="23850" y="188557"/>
                </a:lnTo>
                <a:lnTo>
                  <a:pt x="23254" y="197107"/>
                </a:lnTo>
                <a:lnTo>
                  <a:pt x="22857" y="205665"/>
                </a:lnTo>
                <a:lnTo>
                  <a:pt x="22416" y="222794"/>
                </a:lnTo>
                <a:lnTo>
                  <a:pt x="22167" y="243951"/>
                </a:lnTo>
                <a:lnTo>
                  <a:pt x="21180" y="251182"/>
                </a:lnTo>
                <a:lnTo>
                  <a:pt x="19569" y="258860"/>
                </a:lnTo>
                <a:lnTo>
                  <a:pt x="17543" y="266836"/>
                </a:lnTo>
                <a:lnTo>
                  <a:pt x="16192" y="274058"/>
                </a:lnTo>
                <a:lnTo>
                  <a:pt x="15291" y="280778"/>
                </a:lnTo>
                <a:lnTo>
                  <a:pt x="14691" y="287163"/>
                </a:lnTo>
                <a:lnTo>
                  <a:pt x="14291" y="293325"/>
                </a:lnTo>
                <a:lnTo>
                  <a:pt x="14024" y="299338"/>
                </a:lnTo>
                <a:lnTo>
                  <a:pt x="13846" y="305251"/>
                </a:lnTo>
                <a:lnTo>
                  <a:pt x="12775" y="311098"/>
                </a:lnTo>
                <a:lnTo>
                  <a:pt x="11108" y="316902"/>
                </a:lnTo>
                <a:lnTo>
                  <a:pt x="9045" y="322675"/>
                </a:lnTo>
                <a:lnTo>
                  <a:pt x="7669" y="327477"/>
                </a:lnTo>
                <a:lnTo>
                  <a:pt x="6752" y="331631"/>
                </a:lnTo>
                <a:lnTo>
                  <a:pt x="5733" y="338786"/>
                </a:lnTo>
                <a:lnTo>
                  <a:pt x="5159" y="348169"/>
                </a:lnTo>
                <a:lnTo>
                  <a:pt x="5025" y="354074"/>
                </a:lnTo>
                <a:lnTo>
                  <a:pt x="4036" y="356982"/>
                </a:lnTo>
                <a:lnTo>
                  <a:pt x="2425" y="359873"/>
                </a:lnTo>
                <a:lnTo>
                  <a:pt x="398" y="362753"/>
                </a:lnTo>
                <a:lnTo>
                  <a:pt x="0" y="365626"/>
                </a:lnTo>
                <a:lnTo>
                  <a:pt x="687" y="368493"/>
                </a:lnTo>
                <a:lnTo>
                  <a:pt x="4844" y="376936"/>
                </a:lnTo>
                <a:lnTo>
                  <a:pt x="4918" y="3685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49"/>
          <p:cNvSpPr/>
          <p:nvPr/>
        </p:nvSpPr>
        <p:spPr>
          <a:xfrm>
            <a:off x="5026457" y="1783123"/>
            <a:ext cx="437084" cy="308564"/>
          </a:xfrm>
          <a:custGeom>
            <a:avLst/>
            <a:gdLst/>
            <a:ahLst/>
            <a:cxnLst/>
            <a:rect l="0" t="0" r="0" b="0"/>
            <a:pathLst>
              <a:path w="437084" h="308564">
                <a:moveTo>
                  <a:pt x="42747" y="102827"/>
                </a:moveTo>
                <a:lnTo>
                  <a:pt x="42747" y="98276"/>
                </a:lnTo>
                <a:lnTo>
                  <a:pt x="41795" y="96935"/>
                </a:lnTo>
                <a:lnTo>
                  <a:pt x="40208" y="96041"/>
                </a:lnTo>
                <a:lnTo>
                  <a:pt x="35904" y="95048"/>
                </a:lnTo>
                <a:lnTo>
                  <a:pt x="22597" y="94359"/>
                </a:lnTo>
                <a:lnTo>
                  <a:pt x="20741" y="93371"/>
                </a:lnTo>
                <a:lnTo>
                  <a:pt x="19504" y="91761"/>
                </a:lnTo>
                <a:lnTo>
                  <a:pt x="18680" y="89734"/>
                </a:lnTo>
                <a:lnTo>
                  <a:pt x="11464" y="80591"/>
                </a:lnTo>
                <a:lnTo>
                  <a:pt x="2830" y="71523"/>
                </a:lnTo>
                <a:lnTo>
                  <a:pt x="1194" y="69864"/>
                </a:lnTo>
                <a:lnTo>
                  <a:pt x="758" y="68469"/>
                </a:lnTo>
                <a:lnTo>
                  <a:pt x="58" y="59386"/>
                </a:lnTo>
                <a:lnTo>
                  <a:pt x="0" y="56721"/>
                </a:lnTo>
                <a:lnTo>
                  <a:pt x="914" y="53992"/>
                </a:lnTo>
                <a:lnTo>
                  <a:pt x="5799" y="45601"/>
                </a:lnTo>
                <a:lnTo>
                  <a:pt x="8622" y="37081"/>
                </a:lnTo>
                <a:lnTo>
                  <a:pt x="12659" y="31379"/>
                </a:lnTo>
                <a:lnTo>
                  <a:pt x="15068" y="29477"/>
                </a:lnTo>
                <a:lnTo>
                  <a:pt x="17627" y="28210"/>
                </a:lnTo>
                <a:lnTo>
                  <a:pt x="28320" y="23885"/>
                </a:lnTo>
                <a:lnTo>
                  <a:pt x="38240" y="19164"/>
                </a:lnTo>
                <a:lnTo>
                  <a:pt x="48999" y="13891"/>
                </a:lnTo>
                <a:lnTo>
                  <a:pt x="55488" y="11151"/>
                </a:lnTo>
                <a:lnTo>
                  <a:pt x="62671" y="8372"/>
                </a:lnTo>
                <a:lnTo>
                  <a:pt x="70317" y="5567"/>
                </a:lnTo>
                <a:lnTo>
                  <a:pt x="78272" y="3697"/>
                </a:lnTo>
                <a:lnTo>
                  <a:pt x="86434" y="2450"/>
                </a:lnTo>
                <a:lnTo>
                  <a:pt x="94731" y="1619"/>
                </a:lnTo>
                <a:lnTo>
                  <a:pt x="103121" y="1065"/>
                </a:lnTo>
                <a:lnTo>
                  <a:pt x="111571" y="695"/>
                </a:lnTo>
                <a:lnTo>
                  <a:pt x="134577" y="176"/>
                </a:lnTo>
                <a:lnTo>
                  <a:pt x="159417" y="0"/>
                </a:lnTo>
                <a:lnTo>
                  <a:pt x="171118" y="2516"/>
                </a:lnTo>
                <a:lnTo>
                  <a:pt x="181716" y="6809"/>
                </a:lnTo>
                <a:lnTo>
                  <a:pt x="193038" y="14581"/>
                </a:lnTo>
                <a:lnTo>
                  <a:pt x="202424" y="22916"/>
                </a:lnTo>
                <a:lnTo>
                  <a:pt x="208330" y="28576"/>
                </a:lnTo>
                <a:lnTo>
                  <a:pt x="210286" y="31419"/>
                </a:lnTo>
                <a:lnTo>
                  <a:pt x="212459" y="37117"/>
                </a:lnTo>
                <a:lnTo>
                  <a:pt x="213425" y="45365"/>
                </a:lnTo>
                <a:lnTo>
                  <a:pt x="213854" y="54428"/>
                </a:lnTo>
                <a:lnTo>
                  <a:pt x="214045" y="61631"/>
                </a:lnTo>
                <a:lnTo>
                  <a:pt x="214184" y="91794"/>
                </a:lnTo>
                <a:lnTo>
                  <a:pt x="213236" y="96424"/>
                </a:lnTo>
                <a:lnTo>
                  <a:pt x="209643" y="104108"/>
                </a:lnTo>
                <a:lnTo>
                  <a:pt x="202331" y="113239"/>
                </a:lnTo>
                <a:lnTo>
                  <a:pt x="197714" y="118340"/>
                </a:lnTo>
                <a:lnTo>
                  <a:pt x="187504" y="129089"/>
                </a:lnTo>
                <a:lnTo>
                  <a:pt x="155799" y="161200"/>
                </a:lnTo>
                <a:lnTo>
                  <a:pt x="149547" y="166507"/>
                </a:lnTo>
                <a:lnTo>
                  <a:pt x="142523" y="171950"/>
                </a:lnTo>
                <a:lnTo>
                  <a:pt x="134982" y="177484"/>
                </a:lnTo>
                <a:lnTo>
                  <a:pt x="121523" y="186173"/>
                </a:lnTo>
                <a:lnTo>
                  <a:pt x="109192" y="194162"/>
                </a:lnTo>
                <a:lnTo>
                  <a:pt x="103236" y="198959"/>
                </a:lnTo>
                <a:lnTo>
                  <a:pt x="91539" y="208417"/>
                </a:lnTo>
                <a:lnTo>
                  <a:pt x="79990" y="215796"/>
                </a:lnTo>
                <a:lnTo>
                  <a:pt x="71047" y="224790"/>
                </a:lnTo>
                <a:lnTo>
                  <a:pt x="67329" y="229856"/>
                </a:lnTo>
                <a:lnTo>
                  <a:pt x="58118" y="238024"/>
                </a:lnTo>
                <a:lnTo>
                  <a:pt x="48627" y="244829"/>
                </a:lnTo>
                <a:lnTo>
                  <a:pt x="37928" y="254016"/>
                </a:lnTo>
                <a:lnTo>
                  <a:pt x="28725" y="262770"/>
                </a:lnTo>
                <a:lnTo>
                  <a:pt x="22863" y="268528"/>
                </a:lnTo>
                <a:lnTo>
                  <a:pt x="20919" y="271396"/>
                </a:lnTo>
                <a:lnTo>
                  <a:pt x="18758" y="277124"/>
                </a:lnTo>
                <a:lnTo>
                  <a:pt x="17542" y="285704"/>
                </a:lnTo>
                <a:lnTo>
                  <a:pt x="17182" y="294278"/>
                </a:lnTo>
                <a:lnTo>
                  <a:pt x="17075" y="298300"/>
                </a:lnTo>
                <a:lnTo>
                  <a:pt x="19590" y="301781"/>
                </a:lnTo>
                <a:lnTo>
                  <a:pt x="21594" y="304043"/>
                </a:lnTo>
                <a:lnTo>
                  <a:pt x="23883" y="305551"/>
                </a:lnTo>
                <a:lnTo>
                  <a:pt x="28966" y="307226"/>
                </a:lnTo>
                <a:lnTo>
                  <a:pt x="41734" y="308170"/>
                </a:lnTo>
                <a:lnTo>
                  <a:pt x="62132" y="308449"/>
                </a:lnTo>
                <a:lnTo>
                  <a:pt x="149035" y="308563"/>
                </a:lnTo>
                <a:lnTo>
                  <a:pt x="160278" y="307612"/>
                </a:lnTo>
                <a:lnTo>
                  <a:pt x="171584" y="306025"/>
                </a:lnTo>
                <a:lnTo>
                  <a:pt x="182931" y="304015"/>
                </a:lnTo>
                <a:lnTo>
                  <a:pt x="195258" y="302675"/>
                </a:lnTo>
                <a:lnTo>
                  <a:pt x="208239" y="301781"/>
                </a:lnTo>
                <a:lnTo>
                  <a:pt x="221655" y="301185"/>
                </a:lnTo>
                <a:lnTo>
                  <a:pt x="234409" y="299836"/>
                </a:lnTo>
                <a:lnTo>
                  <a:pt x="246722" y="297984"/>
                </a:lnTo>
                <a:lnTo>
                  <a:pt x="258740" y="295796"/>
                </a:lnTo>
                <a:lnTo>
                  <a:pt x="270563" y="294338"/>
                </a:lnTo>
                <a:lnTo>
                  <a:pt x="282254" y="293366"/>
                </a:lnTo>
                <a:lnTo>
                  <a:pt x="293859" y="292718"/>
                </a:lnTo>
                <a:lnTo>
                  <a:pt x="316912" y="291998"/>
                </a:lnTo>
                <a:lnTo>
                  <a:pt x="376309" y="291472"/>
                </a:lnTo>
                <a:lnTo>
                  <a:pt x="437083" y="29142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50"/>
          <p:cNvSpPr/>
          <p:nvPr/>
        </p:nvSpPr>
        <p:spPr>
          <a:xfrm>
            <a:off x="1160145" y="3240405"/>
            <a:ext cx="205740" cy="17146"/>
          </a:xfrm>
          <a:custGeom>
            <a:avLst/>
            <a:gdLst/>
            <a:ahLst/>
            <a:cxnLst/>
            <a:rect l="0" t="0" r="0" b="0"/>
            <a:pathLst>
              <a:path w="205740" h="17146">
                <a:moveTo>
                  <a:pt x="8572" y="17145"/>
                </a:moveTo>
                <a:lnTo>
                  <a:pt x="4021" y="17145"/>
                </a:lnTo>
                <a:lnTo>
                  <a:pt x="2681" y="16192"/>
                </a:lnTo>
                <a:lnTo>
                  <a:pt x="1787" y="14605"/>
                </a:lnTo>
                <a:lnTo>
                  <a:pt x="3" y="8586"/>
                </a:lnTo>
                <a:lnTo>
                  <a:pt x="0" y="8575"/>
                </a:lnTo>
                <a:lnTo>
                  <a:pt x="164147" y="8572"/>
                </a:lnTo>
                <a:lnTo>
                  <a:pt x="168486" y="7620"/>
                </a:lnTo>
                <a:lnTo>
                  <a:pt x="173284" y="6032"/>
                </a:lnTo>
                <a:lnTo>
                  <a:pt x="178387" y="4021"/>
                </a:lnTo>
                <a:lnTo>
                  <a:pt x="182742" y="2680"/>
                </a:lnTo>
                <a:lnTo>
                  <a:pt x="186598" y="1787"/>
                </a:lnTo>
                <a:lnTo>
                  <a:pt x="190121" y="1191"/>
                </a:lnTo>
                <a:lnTo>
                  <a:pt x="193422" y="794"/>
                </a:lnTo>
                <a:lnTo>
                  <a:pt x="196575" y="529"/>
                </a:lnTo>
                <a:lnTo>
                  <a:pt x="205739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51"/>
          <p:cNvSpPr/>
          <p:nvPr/>
        </p:nvSpPr>
        <p:spPr>
          <a:xfrm>
            <a:off x="1125854" y="3351847"/>
            <a:ext cx="205741" cy="1"/>
          </a:xfrm>
          <a:custGeom>
            <a:avLst/>
            <a:gdLst/>
            <a:ahLst/>
            <a:cxnLst/>
            <a:rect l="0" t="0" r="0" b="0"/>
            <a:pathLst>
              <a:path w="205741" h="1">
                <a:moveTo>
                  <a:pt x="0" y="0"/>
                </a:move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52"/>
          <p:cNvSpPr/>
          <p:nvPr/>
        </p:nvSpPr>
        <p:spPr>
          <a:xfrm>
            <a:off x="1528831" y="2914652"/>
            <a:ext cx="239962" cy="445769"/>
          </a:xfrm>
          <a:custGeom>
            <a:avLst/>
            <a:gdLst/>
            <a:ahLst/>
            <a:cxnLst/>
            <a:rect l="0" t="0" r="0" b="0"/>
            <a:pathLst>
              <a:path w="239962" h="445769">
                <a:moveTo>
                  <a:pt x="239961" y="8570"/>
                </a:moveTo>
                <a:lnTo>
                  <a:pt x="231741" y="350"/>
                </a:lnTo>
                <a:lnTo>
                  <a:pt x="224614" y="67"/>
                </a:lnTo>
                <a:lnTo>
                  <a:pt x="210153" y="0"/>
                </a:lnTo>
                <a:lnTo>
                  <a:pt x="207706" y="952"/>
                </a:lnTo>
                <a:lnTo>
                  <a:pt x="202448" y="4549"/>
                </a:lnTo>
                <a:lnTo>
                  <a:pt x="198760" y="5890"/>
                </a:lnTo>
                <a:lnTo>
                  <a:pt x="194396" y="6783"/>
                </a:lnTo>
                <a:lnTo>
                  <a:pt x="189582" y="7379"/>
                </a:lnTo>
                <a:lnTo>
                  <a:pt x="185420" y="9681"/>
                </a:lnTo>
                <a:lnTo>
                  <a:pt x="178255" y="17319"/>
                </a:lnTo>
                <a:lnTo>
                  <a:pt x="171896" y="24523"/>
                </a:lnTo>
                <a:lnTo>
                  <a:pt x="168867" y="27778"/>
                </a:lnTo>
                <a:lnTo>
                  <a:pt x="164942" y="30900"/>
                </a:lnTo>
                <a:lnTo>
                  <a:pt x="160421" y="33934"/>
                </a:lnTo>
                <a:lnTo>
                  <a:pt x="155502" y="36910"/>
                </a:lnTo>
                <a:lnTo>
                  <a:pt x="150318" y="41751"/>
                </a:lnTo>
                <a:lnTo>
                  <a:pt x="144956" y="47835"/>
                </a:lnTo>
                <a:lnTo>
                  <a:pt x="139477" y="54750"/>
                </a:lnTo>
                <a:lnTo>
                  <a:pt x="133919" y="61264"/>
                </a:lnTo>
                <a:lnTo>
                  <a:pt x="128309" y="67512"/>
                </a:lnTo>
                <a:lnTo>
                  <a:pt x="116995" y="79534"/>
                </a:lnTo>
                <a:lnTo>
                  <a:pt x="88501" y="108520"/>
                </a:lnTo>
                <a:lnTo>
                  <a:pt x="54222" y="142867"/>
                </a:lnTo>
                <a:lnTo>
                  <a:pt x="49460" y="149536"/>
                </a:lnTo>
                <a:lnTo>
                  <a:pt x="45333" y="156840"/>
                </a:lnTo>
                <a:lnTo>
                  <a:pt x="41629" y="164567"/>
                </a:lnTo>
                <a:lnTo>
                  <a:pt x="37255" y="171623"/>
                </a:lnTo>
                <a:lnTo>
                  <a:pt x="32433" y="178232"/>
                </a:lnTo>
                <a:lnTo>
                  <a:pt x="27314" y="184543"/>
                </a:lnTo>
                <a:lnTo>
                  <a:pt x="21626" y="196635"/>
                </a:lnTo>
                <a:lnTo>
                  <a:pt x="20110" y="202527"/>
                </a:lnTo>
                <a:lnTo>
                  <a:pt x="17193" y="209312"/>
                </a:lnTo>
                <a:lnTo>
                  <a:pt x="13344" y="216693"/>
                </a:lnTo>
                <a:lnTo>
                  <a:pt x="8873" y="224471"/>
                </a:lnTo>
                <a:lnTo>
                  <a:pt x="3905" y="238194"/>
                </a:lnTo>
                <a:lnTo>
                  <a:pt x="1697" y="251595"/>
                </a:lnTo>
                <a:lnTo>
                  <a:pt x="1108" y="259169"/>
                </a:lnTo>
                <a:lnTo>
                  <a:pt x="454" y="274252"/>
                </a:lnTo>
                <a:lnTo>
                  <a:pt x="164" y="287306"/>
                </a:lnTo>
                <a:lnTo>
                  <a:pt x="0" y="309916"/>
                </a:lnTo>
                <a:lnTo>
                  <a:pt x="2501" y="323794"/>
                </a:lnTo>
                <a:lnTo>
                  <a:pt x="5836" y="336312"/>
                </a:lnTo>
                <a:lnTo>
                  <a:pt x="7318" y="348226"/>
                </a:lnTo>
                <a:lnTo>
                  <a:pt x="10516" y="359870"/>
                </a:lnTo>
                <a:lnTo>
                  <a:pt x="15113" y="371396"/>
                </a:lnTo>
                <a:lnTo>
                  <a:pt x="20331" y="382869"/>
                </a:lnTo>
                <a:lnTo>
                  <a:pt x="25825" y="391777"/>
                </a:lnTo>
                <a:lnTo>
                  <a:pt x="31442" y="398912"/>
                </a:lnTo>
                <a:lnTo>
                  <a:pt x="37113" y="405258"/>
                </a:lnTo>
                <a:lnTo>
                  <a:pt x="40912" y="408284"/>
                </a:lnTo>
                <a:lnTo>
                  <a:pt x="45349" y="411253"/>
                </a:lnTo>
                <a:lnTo>
                  <a:pt x="50212" y="414186"/>
                </a:lnTo>
                <a:lnTo>
                  <a:pt x="55359" y="417093"/>
                </a:lnTo>
                <a:lnTo>
                  <a:pt x="66158" y="422863"/>
                </a:lnTo>
                <a:lnTo>
                  <a:pt x="82948" y="431467"/>
                </a:lnTo>
                <a:lnTo>
                  <a:pt x="88613" y="433376"/>
                </a:lnTo>
                <a:lnTo>
                  <a:pt x="94295" y="434649"/>
                </a:lnTo>
                <a:lnTo>
                  <a:pt x="99988" y="435498"/>
                </a:lnTo>
                <a:lnTo>
                  <a:pt x="105688" y="437016"/>
                </a:lnTo>
                <a:lnTo>
                  <a:pt x="111393" y="438981"/>
                </a:lnTo>
                <a:lnTo>
                  <a:pt x="117102" y="441243"/>
                </a:lnTo>
                <a:lnTo>
                  <a:pt x="121860" y="442751"/>
                </a:lnTo>
                <a:lnTo>
                  <a:pt x="125984" y="443757"/>
                </a:lnTo>
                <a:lnTo>
                  <a:pt x="133107" y="444874"/>
                </a:lnTo>
                <a:lnTo>
                  <a:pt x="136340" y="445172"/>
                </a:lnTo>
                <a:lnTo>
                  <a:pt x="145663" y="4457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53"/>
          <p:cNvSpPr/>
          <p:nvPr/>
        </p:nvSpPr>
        <p:spPr>
          <a:xfrm>
            <a:off x="1785937" y="3061574"/>
            <a:ext cx="282893" cy="238839"/>
          </a:xfrm>
          <a:custGeom>
            <a:avLst/>
            <a:gdLst/>
            <a:ahLst/>
            <a:cxnLst/>
            <a:rect l="0" t="0" r="0" b="0"/>
            <a:pathLst>
              <a:path w="282893" h="238839">
                <a:moveTo>
                  <a:pt x="0" y="7381"/>
                </a:moveTo>
                <a:lnTo>
                  <a:pt x="0" y="0"/>
                </a:lnTo>
                <a:lnTo>
                  <a:pt x="952" y="555"/>
                </a:lnTo>
                <a:lnTo>
                  <a:pt x="7381" y="6293"/>
                </a:lnTo>
                <a:lnTo>
                  <a:pt x="10583" y="6898"/>
                </a:lnTo>
                <a:lnTo>
                  <a:pt x="17741" y="7237"/>
                </a:lnTo>
                <a:lnTo>
                  <a:pt x="20400" y="7285"/>
                </a:lnTo>
                <a:lnTo>
                  <a:pt x="23125" y="8270"/>
                </a:lnTo>
                <a:lnTo>
                  <a:pt x="28693" y="11903"/>
                </a:lnTo>
                <a:lnTo>
                  <a:pt x="34342" y="19233"/>
                </a:lnTo>
                <a:lnTo>
                  <a:pt x="37182" y="23855"/>
                </a:lnTo>
                <a:lnTo>
                  <a:pt x="40028" y="27888"/>
                </a:lnTo>
                <a:lnTo>
                  <a:pt x="45730" y="34910"/>
                </a:lnTo>
                <a:lnTo>
                  <a:pt x="49537" y="39069"/>
                </a:lnTo>
                <a:lnTo>
                  <a:pt x="63043" y="53070"/>
                </a:lnTo>
                <a:lnTo>
                  <a:pt x="100410" y="90637"/>
                </a:lnTo>
                <a:lnTo>
                  <a:pt x="105040" y="96222"/>
                </a:lnTo>
                <a:lnTo>
                  <a:pt x="109079" y="101851"/>
                </a:lnTo>
                <a:lnTo>
                  <a:pt x="112724" y="107508"/>
                </a:lnTo>
                <a:lnTo>
                  <a:pt x="117060" y="113185"/>
                </a:lnTo>
                <a:lnTo>
                  <a:pt x="121855" y="118874"/>
                </a:lnTo>
                <a:lnTo>
                  <a:pt x="126956" y="124572"/>
                </a:lnTo>
                <a:lnTo>
                  <a:pt x="131310" y="130276"/>
                </a:lnTo>
                <a:lnTo>
                  <a:pt x="135165" y="135983"/>
                </a:lnTo>
                <a:lnTo>
                  <a:pt x="138687" y="141693"/>
                </a:lnTo>
                <a:lnTo>
                  <a:pt x="142941" y="147405"/>
                </a:lnTo>
                <a:lnTo>
                  <a:pt x="147681" y="153118"/>
                </a:lnTo>
                <a:lnTo>
                  <a:pt x="152747" y="158831"/>
                </a:lnTo>
                <a:lnTo>
                  <a:pt x="158029" y="163593"/>
                </a:lnTo>
                <a:lnTo>
                  <a:pt x="163455" y="167719"/>
                </a:lnTo>
                <a:lnTo>
                  <a:pt x="168977" y="171423"/>
                </a:lnTo>
                <a:lnTo>
                  <a:pt x="174564" y="175797"/>
                </a:lnTo>
                <a:lnTo>
                  <a:pt x="180193" y="180618"/>
                </a:lnTo>
                <a:lnTo>
                  <a:pt x="185852" y="185737"/>
                </a:lnTo>
                <a:lnTo>
                  <a:pt x="191529" y="190103"/>
                </a:lnTo>
                <a:lnTo>
                  <a:pt x="197218" y="193965"/>
                </a:lnTo>
                <a:lnTo>
                  <a:pt x="202916" y="197493"/>
                </a:lnTo>
                <a:lnTo>
                  <a:pt x="207668" y="200797"/>
                </a:lnTo>
                <a:lnTo>
                  <a:pt x="215486" y="207009"/>
                </a:lnTo>
                <a:lnTo>
                  <a:pt x="219858" y="209998"/>
                </a:lnTo>
                <a:lnTo>
                  <a:pt x="224677" y="212944"/>
                </a:lnTo>
                <a:lnTo>
                  <a:pt x="229795" y="215860"/>
                </a:lnTo>
                <a:lnTo>
                  <a:pt x="238021" y="221641"/>
                </a:lnTo>
                <a:lnTo>
                  <a:pt x="241548" y="224516"/>
                </a:lnTo>
                <a:lnTo>
                  <a:pt x="248007" y="227710"/>
                </a:lnTo>
                <a:lnTo>
                  <a:pt x="251063" y="228562"/>
                </a:lnTo>
                <a:lnTo>
                  <a:pt x="256999" y="232048"/>
                </a:lnTo>
                <a:lnTo>
                  <a:pt x="259915" y="234312"/>
                </a:lnTo>
                <a:lnTo>
                  <a:pt x="265695" y="236826"/>
                </a:lnTo>
                <a:lnTo>
                  <a:pt x="274305" y="238242"/>
                </a:lnTo>
                <a:lnTo>
                  <a:pt x="282892" y="2388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54"/>
          <p:cNvSpPr/>
          <p:nvPr/>
        </p:nvSpPr>
        <p:spPr>
          <a:xfrm>
            <a:off x="1845944" y="3051810"/>
            <a:ext cx="205741" cy="222886"/>
          </a:xfrm>
          <a:custGeom>
            <a:avLst/>
            <a:gdLst/>
            <a:ahLst/>
            <a:cxnLst/>
            <a:rect l="0" t="0" r="0" b="0"/>
            <a:pathLst>
              <a:path w="205741" h="222886">
                <a:moveTo>
                  <a:pt x="205740" y="0"/>
                </a:moveTo>
                <a:lnTo>
                  <a:pt x="197521" y="0"/>
                </a:lnTo>
                <a:lnTo>
                  <a:pt x="192722" y="4551"/>
                </a:lnTo>
                <a:lnTo>
                  <a:pt x="191346" y="6844"/>
                </a:lnTo>
                <a:lnTo>
                  <a:pt x="188458" y="15574"/>
                </a:lnTo>
                <a:lnTo>
                  <a:pt x="186599" y="19908"/>
                </a:lnTo>
                <a:lnTo>
                  <a:pt x="184407" y="24702"/>
                </a:lnTo>
                <a:lnTo>
                  <a:pt x="181041" y="29803"/>
                </a:lnTo>
                <a:lnTo>
                  <a:pt x="176892" y="35108"/>
                </a:lnTo>
                <a:lnTo>
                  <a:pt x="172220" y="40550"/>
                </a:lnTo>
                <a:lnTo>
                  <a:pt x="168154" y="46084"/>
                </a:lnTo>
                <a:lnTo>
                  <a:pt x="164490" y="51677"/>
                </a:lnTo>
                <a:lnTo>
                  <a:pt x="161095" y="57311"/>
                </a:lnTo>
                <a:lnTo>
                  <a:pt x="152243" y="71192"/>
                </a:lnTo>
                <a:lnTo>
                  <a:pt x="147216" y="78893"/>
                </a:lnTo>
                <a:lnTo>
                  <a:pt x="141006" y="86885"/>
                </a:lnTo>
                <a:lnTo>
                  <a:pt x="134010" y="95071"/>
                </a:lnTo>
                <a:lnTo>
                  <a:pt x="126487" y="103385"/>
                </a:lnTo>
                <a:lnTo>
                  <a:pt x="118615" y="110833"/>
                </a:lnTo>
                <a:lnTo>
                  <a:pt x="110509" y="117704"/>
                </a:lnTo>
                <a:lnTo>
                  <a:pt x="102248" y="124189"/>
                </a:lnTo>
                <a:lnTo>
                  <a:pt x="94835" y="131370"/>
                </a:lnTo>
                <a:lnTo>
                  <a:pt x="87989" y="139015"/>
                </a:lnTo>
                <a:lnTo>
                  <a:pt x="81519" y="146969"/>
                </a:lnTo>
                <a:lnTo>
                  <a:pt x="75301" y="154177"/>
                </a:lnTo>
                <a:lnTo>
                  <a:pt x="69251" y="160887"/>
                </a:lnTo>
                <a:lnTo>
                  <a:pt x="57449" y="173423"/>
                </a:lnTo>
                <a:lnTo>
                  <a:pt x="45853" y="185344"/>
                </a:lnTo>
                <a:lnTo>
                  <a:pt x="40094" y="190238"/>
                </a:lnTo>
                <a:lnTo>
                  <a:pt x="34349" y="194452"/>
                </a:lnTo>
                <a:lnTo>
                  <a:pt x="28615" y="198215"/>
                </a:lnTo>
                <a:lnTo>
                  <a:pt x="23839" y="201675"/>
                </a:lnTo>
                <a:lnTo>
                  <a:pt x="19703" y="204935"/>
                </a:lnTo>
                <a:lnTo>
                  <a:pt x="15993" y="208061"/>
                </a:lnTo>
                <a:lnTo>
                  <a:pt x="12567" y="211097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55"/>
          <p:cNvSpPr/>
          <p:nvPr/>
        </p:nvSpPr>
        <p:spPr>
          <a:xfrm>
            <a:off x="2235340" y="3051810"/>
            <a:ext cx="90665" cy="231458"/>
          </a:xfrm>
          <a:custGeom>
            <a:avLst/>
            <a:gdLst/>
            <a:ahLst/>
            <a:cxnLst/>
            <a:rect l="0" t="0" r="0" b="0"/>
            <a:pathLst>
              <a:path w="90665" h="231458">
                <a:moveTo>
                  <a:pt x="4939" y="0"/>
                </a:moveTo>
                <a:lnTo>
                  <a:pt x="389" y="0"/>
                </a:lnTo>
                <a:lnTo>
                  <a:pt x="0" y="952"/>
                </a:lnTo>
                <a:lnTo>
                  <a:pt x="694" y="2540"/>
                </a:lnTo>
                <a:lnTo>
                  <a:pt x="4101" y="7380"/>
                </a:lnTo>
                <a:lnTo>
                  <a:pt x="4567" y="10583"/>
                </a:lnTo>
                <a:lnTo>
                  <a:pt x="4691" y="12770"/>
                </a:lnTo>
                <a:lnTo>
                  <a:pt x="5726" y="15181"/>
                </a:lnTo>
                <a:lnTo>
                  <a:pt x="7369" y="17740"/>
                </a:lnTo>
                <a:lnTo>
                  <a:pt x="9417" y="20399"/>
                </a:lnTo>
                <a:lnTo>
                  <a:pt x="11734" y="23124"/>
                </a:lnTo>
                <a:lnTo>
                  <a:pt x="14232" y="25894"/>
                </a:lnTo>
                <a:lnTo>
                  <a:pt x="16849" y="28692"/>
                </a:lnTo>
                <a:lnTo>
                  <a:pt x="19547" y="32463"/>
                </a:lnTo>
                <a:lnTo>
                  <a:pt x="22298" y="36882"/>
                </a:lnTo>
                <a:lnTo>
                  <a:pt x="25084" y="41733"/>
                </a:lnTo>
                <a:lnTo>
                  <a:pt x="26942" y="45919"/>
                </a:lnTo>
                <a:lnTo>
                  <a:pt x="29006" y="53111"/>
                </a:lnTo>
                <a:lnTo>
                  <a:pt x="30509" y="58267"/>
                </a:lnTo>
                <a:lnTo>
                  <a:pt x="34718" y="71616"/>
                </a:lnTo>
                <a:lnTo>
                  <a:pt x="36222" y="78224"/>
                </a:lnTo>
                <a:lnTo>
                  <a:pt x="37225" y="84534"/>
                </a:lnTo>
                <a:lnTo>
                  <a:pt x="37893" y="90646"/>
                </a:lnTo>
                <a:lnTo>
                  <a:pt x="39291" y="96625"/>
                </a:lnTo>
                <a:lnTo>
                  <a:pt x="41176" y="102517"/>
                </a:lnTo>
                <a:lnTo>
                  <a:pt x="43384" y="108349"/>
                </a:lnTo>
                <a:lnTo>
                  <a:pt x="44857" y="115095"/>
                </a:lnTo>
                <a:lnTo>
                  <a:pt x="45838" y="122450"/>
                </a:lnTo>
                <a:lnTo>
                  <a:pt x="46493" y="130211"/>
                </a:lnTo>
                <a:lnTo>
                  <a:pt x="47882" y="137290"/>
                </a:lnTo>
                <a:lnTo>
                  <a:pt x="49760" y="143914"/>
                </a:lnTo>
                <a:lnTo>
                  <a:pt x="51965" y="150235"/>
                </a:lnTo>
                <a:lnTo>
                  <a:pt x="54387" y="156354"/>
                </a:lnTo>
                <a:lnTo>
                  <a:pt x="56955" y="162338"/>
                </a:lnTo>
                <a:lnTo>
                  <a:pt x="59619" y="168233"/>
                </a:lnTo>
                <a:lnTo>
                  <a:pt x="61395" y="173115"/>
                </a:lnTo>
                <a:lnTo>
                  <a:pt x="62579" y="177322"/>
                </a:lnTo>
                <a:lnTo>
                  <a:pt x="63368" y="181080"/>
                </a:lnTo>
                <a:lnTo>
                  <a:pt x="64847" y="185490"/>
                </a:lnTo>
                <a:lnTo>
                  <a:pt x="66785" y="190335"/>
                </a:lnTo>
                <a:lnTo>
                  <a:pt x="69030" y="195470"/>
                </a:lnTo>
                <a:lnTo>
                  <a:pt x="71479" y="199845"/>
                </a:lnTo>
                <a:lnTo>
                  <a:pt x="74064" y="203715"/>
                </a:lnTo>
                <a:lnTo>
                  <a:pt x="76740" y="207248"/>
                </a:lnTo>
                <a:lnTo>
                  <a:pt x="79477" y="210555"/>
                </a:lnTo>
                <a:lnTo>
                  <a:pt x="82253" y="213712"/>
                </a:lnTo>
                <a:lnTo>
                  <a:pt x="85057" y="216769"/>
                </a:lnTo>
                <a:lnTo>
                  <a:pt x="86926" y="219761"/>
                </a:lnTo>
                <a:lnTo>
                  <a:pt x="89003" y="225624"/>
                </a:lnTo>
                <a:lnTo>
                  <a:pt x="90664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56"/>
          <p:cNvSpPr/>
          <p:nvPr/>
        </p:nvSpPr>
        <p:spPr>
          <a:xfrm>
            <a:off x="2207181" y="3154680"/>
            <a:ext cx="204549" cy="17146"/>
          </a:xfrm>
          <a:custGeom>
            <a:avLst/>
            <a:gdLst/>
            <a:ahLst/>
            <a:cxnLst/>
            <a:rect l="0" t="0" r="0" b="0"/>
            <a:pathLst>
              <a:path w="204549" h="17146">
                <a:moveTo>
                  <a:pt x="7381" y="17145"/>
                </a:moveTo>
                <a:lnTo>
                  <a:pt x="0" y="17145"/>
                </a:lnTo>
                <a:lnTo>
                  <a:pt x="60694" y="17145"/>
                </a:lnTo>
                <a:lnTo>
                  <a:pt x="68640" y="16192"/>
                </a:lnTo>
                <a:lnTo>
                  <a:pt x="76796" y="14605"/>
                </a:lnTo>
                <a:lnTo>
                  <a:pt x="85090" y="12594"/>
                </a:lnTo>
                <a:lnTo>
                  <a:pt x="93477" y="11253"/>
                </a:lnTo>
                <a:lnTo>
                  <a:pt x="101926" y="10359"/>
                </a:lnTo>
                <a:lnTo>
                  <a:pt x="110416" y="9764"/>
                </a:lnTo>
                <a:lnTo>
                  <a:pt x="117981" y="9366"/>
                </a:lnTo>
                <a:lnTo>
                  <a:pt x="131467" y="8925"/>
                </a:lnTo>
                <a:lnTo>
                  <a:pt x="158870" y="8677"/>
                </a:lnTo>
                <a:lnTo>
                  <a:pt x="166477" y="7689"/>
                </a:lnTo>
                <a:lnTo>
                  <a:pt x="172500" y="6079"/>
                </a:lnTo>
                <a:lnTo>
                  <a:pt x="177468" y="4052"/>
                </a:lnTo>
                <a:lnTo>
                  <a:pt x="182684" y="2701"/>
                </a:lnTo>
                <a:lnTo>
                  <a:pt x="188068" y="1801"/>
                </a:lnTo>
                <a:lnTo>
                  <a:pt x="20454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57"/>
          <p:cNvSpPr/>
          <p:nvPr/>
        </p:nvSpPr>
        <p:spPr>
          <a:xfrm>
            <a:off x="2480309" y="3026479"/>
            <a:ext cx="231459" cy="213914"/>
          </a:xfrm>
          <a:custGeom>
            <a:avLst/>
            <a:gdLst/>
            <a:ahLst/>
            <a:cxnLst/>
            <a:rect l="0" t="0" r="0" b="0"/>
            <a:pathLst>
              <a:path w="231459" h="213914">
                <a:moveTo>
                  <a:pt x="0" y="33903"/>
                </a:moveTo>
                <a:lnTo>
                  <a:pt x="0" y="21133"/>
                </a:lnTo>
                <a:lnTo>
                  <a:pt x="953" y="19674"/>
                </a:lnTo>
                <a:lnTo>
                  <a:pt x="2541" y="18702"/>
                </a:lnTo>
                <a:lnTo>
                  <a:pt x="4551" y="18054"/>
                </a:lnTo>
                <a:lnTo>
                  <a:pt x="9326" y="14794"/>
                </a:lnTo>
                <a:lnTo>
                  <a:pt x="11932" y="12591"/>
                </a:lnTo>
                <a:lnTo>
                  <a:pt x="14623" y="11123"/>
                </a:lnTo>
                <a:lnTo>
                  <a:pt x="23912" y="8103"/>
                </a:lnTo>
                <a:lnTo>
                  <a:pt x="28324" y="6226"/>
                </a:lnTo>
                <a:lnTo>
                  <a:pt x="33170" y="4022"/>
                </a:lnTo>
                <a:lnTo>
                  <a:pt x="38306" y="2552"/>
                </a:lnTo>
                <a:lnTo>
                  <a:pt x="43635" y="1572"/>
                </a:lnTo>
                <a:lnTo>
                  <a:pt x="49093" y="919"/>
                </a:lnTo>
                <a:lnTo>
                  <a:pt x="54636" y="484"/>
                </a:lnTo>
                <a:lnTo>
                  <a:pt x="60237" y="194"/>
                </a:lnTo>
                <a:lnTo>
                  <a:pt x="65876" y="0"/>
                </a:lnTo>
                <a:lnTo>
                  <a:pt x="70587" y="824"/>
                </a:lnTo>
                <a:lnTo>
                  <a:pt x="74681" y="2325"/>
                </a:lnTo>
                <a:lnTo>
                  <a:pt x="78362" y="4279"/>
                </a:lnTo>
                <a:lnTo>
                  <a:pt x="82722" y="5581"/>
                </a:lnTo>
                <a:lnTo>
                  <a:pt x="87533" y="6449"/>
                </a:lnTo>
                <a:lnTo>
                  <a:pt x="92646" y="7028"/>
                </a:lnTo>
                <a:lnTo>
                  <a:pt x="97959" y="7414"/>
                </a:lnTo>
                <a:lnTo>
                  <a:pt x="103406" y="7671"/>
                </a:lnTo>
                <a:lnTo>
                  <a:pt x="108943" y="7843"/>
                </a:lnTo>
                <a:lnTo>
                  <a:pt x="113586" y="8909"/>
                </a:lnTo>
                <a:lnTo>
                  <a:pt x="117634" y="10573"/>
                </a:lnTo>
                <a:lnTo>
                  <a:pt x="121286" y="12635"/>
                </a:lnTo>
                <a:lnTo>
                  <a:pt x="123720" y="14962"/>
                </a:lnTo>
                <a:lnTo>
                  <a:pt x="125342" y="17466"/>
                </a:lnTo>
                <a:lnTo>
                  <a:pt x="127145" y="22787"/>
                </a:lnTo>
                <a:lnTo>
                  <a:pt x="127947" y="28328"/>
                </a:lnTo>
                <a:lnTo>
                  <a:pt x="128161" y="32091"/>
                </a:lnTo>
                <a:lnTo>
                  <a:pt x="128398" y="41353"/>
                </a:lnTo>
                <a:lnTo>
                  <a:pt x="127509" y="45537"/>
                </a:lnTo>
                <a:lnTo>
                  <a:pt x="125964" y="49279"/>
                </a:lnTo>
                <a:lnTo>
                  <a:pt x="123981" y="52726"/>
                </a:lnTo>
                <a:lnTo>
                  <a:pt x="119238" y="61636"/>
                </a:lnTo>
                <a:lnTo>
                  <a:pt x="116640" y="66680"/>
                </a:lnTo>
                <a:lnTo>
                  <a:pt x="114907" y="71947"/>
                </a:lnTo>
                <a:lnTo>
                  <a:pt x="113753" y="77363"/>
                </a:lnTo>
                <a:lnTo>
                  <a:pt x="112983" y="82879"/>
                </a:lnTo>
                <a:lnTo>
                  <a:pt x="110565" y="87509"/>
                </a:lnTo>
                <a:lnTo>
                  <a:pt x="107047" y="91548"/>
                </a:lnTo>
                <a:lnTo>
                  <a:pt x="102798" y="95193"/>
                </a:lnTo>
                <a:lnTo>
                  <a:pt x="99012" y="99528"/>
                </a:lnTo>
                <a:lnTo>
                  <a:pt x="95536" y="104323"/>
                </a:lnTo>
                <a:lnTo>
                  <a:pt x="92265" y="109425"/>
                </a:lnTo>
                <a:lnTo>
                  <a:pt x="89133" y="113778"/>
                </a:lnTo>
                <a:lnTo>
                  <a:pt x="86092" y="117633"/>
                </a:lnTo>
                <a:lnTo>
                  <a:pt x="83113" y="121156"/>
                </a:lnTo>
                <a:lnTo>
                  <a:pt x="79221" y="125409"/>
                </a:lnTo>
                <a:lnTo>
                  <a:pt x="65595" y="139544"/>
                </a:lnTo>
                <a:lnTo>
                  <a:pt x="58363" y="146895"/>
                </a:lnTo>
                <a:lnTo>
                  <a:pt x="55102" y="151141"/>
                </a:lnTo>
                <a:lnTo>
                  <a:pt x="51975" y="155877"/>
                </a:lnTo>
                <a:lnTo>
                  <a:pt x="48937" y="160939"/>
                </a:lnTo>
                <a:lnTo>
                  <a:pt x="45960" y="165266"/>
                </a:lnTo>
                <a:lnTo>
                  <a:pt x="43023" y="169103"/>
                </a:lnTo>
                <a:lnTo>
                  <a:pt x="40112" y="172614"/>
                </a:lnTo>
                <a:lnTo>
                  <a:pt x="36878" y="179055"/>
                </a:lnTo>
                <a:lnTo>
                  <a:pt x="36015" y="182106"/>
                </a:lnTo>
                <a:lnTo>
                  <a:pt x="36393" y="185092"/>
                </a:lnTo>
                <a:lnTo>
                  <a:pt x="37597" y="188036"/>
                </a:lnTo>
                <a:lnTo>
                  <a:pt x="41823" y="195053"/>
                </a:lnTo>
                <a:lnTo>
                  <a:pt x="47106" y="200820"/>
                </a:lnTo>
                <a:lnTo>
                  <a:pt x="50454" y="203283"/>
                </a:lnTo>
                <a:lnTo>
                  <a:pt x="54591" y="205878"/>
                </a:lnTo>
                <a:lnTo>
                  <a:pt x="59254" y="208561"/>
                </a:lnTo>
                <a:lnTo>
                  <a:pt x="63315" y="210349"/>
                </a:lnTo>
                <a:lnTo>
                  <a:pt x="70368" y="212336"/>
                </a:lnTo>
                <a:lnTo>
                  <a:pt x="76677" y="213219"/>
                </a:lnTo>
                <a:lnTo>
                  <a:pt x="82657" y="213612"/>
                </a:lnTo>
                <a:lnTo>
                  <a:pt x="88489" y="213786"/>
                </a:lnTo>
                <a:lnTo>
                  <a:pt x="117651" y="213913"/>
                </a:lnTo>
                <a:lnTo>
                  <a:pt x="123202" y="212965"/>
                </a:lnTo>
                <a:lnTo>
                  <a:pt x="128807" y="211380"/>
                </a:lnTo>
                <a:lnTo>
                  <a:pt x="134449" y="209371"/>
                </a:lnTo>
                <a:lnTo>
                  <a:pt x="140115" y="208032"/>
                </a:lnTo>
                <a:lnTo>
                  <a:pt x="145798" y="207139"/>
                </a:lnTo>
                <a:lnTo>
                  <a:pt x="151491" y="206544"/>
                </a:lnTo>
                <a:lnTo>
                  <a:pt x="158144" y="205194"/>
                </a:lnTo>
                <a:lnTo>
                  <a:pt x="165437" y="203342"/>
                </a:lnTo>
                <a:lnTo>
                  <a:pt x="173157" y="201155"/>
                </a:lnTo>
                <a:lnTo>
                  <a:pt x="180208" y="198745"/>
                </a:lnTo>
                <a:lnTo>
                  <a:pt x="186814" y="196185"/>
                </a:lnTo>
                <a:lnTo>
                  <a:pt x="193123" y="193526"/>
                </a:lnTo>
                <a:lnTo>
                  <a:pt x="198281" y="191753"/>
                </a:lnTo>
                <a:lnTo>
                  <a:pt x="202672" y="190571"/>
                </a:lnTo>
                <a:lnTo>
                  <a:pt x="206553" y="189784"/>
                </a:lnTo>
                <a:lnTo>
                  <a:pt x="211044" y="189259"/>
                </a:lnTo>
                <a:lnTo>
                  <a:pt x="215944" y="188908"/>
                </a:lnTo>
                <a:lnTo>
                  <a:pt x="231458" y="18820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58"/>
          <p:cNvSpPr/>
          <p:nvPr/>
        </p:nvSpPr>
        <p:spPr>
          <a:xfrm>
            <a:off x="2728912" y="2957512"/>
            <a:ext cx="213764" cy="342856"/>
          </a:xfrm>
          <a:custGeom>
            <a:avLst/>
            <a:gdLst/>
            <a:ahLst/>
            <a:cxnLst/>
            <a:rect l="0" t="0" r="0" b="0"/>
            <a:pathLst>
              <a:path w="213764" h="342856">
                <a:moveTo>
                  <a:pt x="0" y="0"/>
                </a:moveTo>
                <a:lnTo>
                  <a:pt x="19313" y="0"/>
                </a:lnTo>
                <a:lnTo>
                  <a:pt x="23352" y="953"/>
                </a:lnTo>
                <a:lnTo>
                  <a:pt x="27951" y="2540"/>
                </a:lnTo>
                <a:lnTo>
                  <a:pt x="32921" y="4551"/>
                </a:lnTo>
                <a:lnTo>
                  <a:pt x="38140" y="6844"/>
                </a:lnTo>
                <a:lnTo>
                  <a:pt x="49019" y="11932"/>
                </a:lnTo>
                <a:lnTo>
                  <a:pt x="55539" y="14622"/>
                </a:lnTo>
                <a:lnTo>
                  <a:pt x="62744" y="17368"/>
                </a:lnTo>
                <a:lnTo>
                  <a:pt x="78368" y="22959"/>
                </a:lnTo>
                <a:lnTo>
                  <a:pt x="120175" y="37161"/>
                </a:lnTo>
                <a:lnTo>
                  <a:pt x="128694" y="40966"/>
                </a:lnTo>
                <a:lnTo>
                  <a:pt x="137231" y="45408"/>
                </a:lnTo>
                <a:lnTo>
                  <a:pt x="145780" y="50275"/>
                </a:lnTo>
                <a:lnTo>
                  <a:pt x="153384" y="55424"/>
                </a:lnTo>
                <a:lnTo>
                  <a:pt x="160359" y="60762"/>
                </a:lnTo>
                <a:lnTo>
                  <a:pt x="166913" y="66226"/>
                </a:lnTo>
                <a:lnTo>
                  <a:pt x="173188" y="71773"/>
                </a:lnTo>
                <a:lnTo>
                  <a:pt x="185240" y="83017"/>
                </a:lnTo>
                <a:lnTo>
                  <a:pt x="190168" y="88682"/>
                </a:lnTo>
                <a:lnTo>
                  <a:pt x="194406" y="94364"/>
                </a:lnTo>
                <a:lnTo>
                  <a:pt x="198184" y="100057"/>
                </a:lnTo>
                <a:lnTo>
                  <a:pt x="201655" y="106709"/>
                </a:lnTo>
                <a:lnTo>
                  <a:pt x="204922" y="114002"/>
                </a:lnTo>
                <a:lnTo>
                  <a:pt x="208052" y="121722"/>
                </a:lnTo>
                <a:lnTo>
                  <a:pt x="210139" y="129725"/>
                </a:lnTo>
                <a:lnTo>
                  <a:pt x="211530" y="137919"/>
                </a:lnTo>
                <a:lnTo>
                  <a:pt x="212458" y="146238"/>
                </a:lnTo>
                <a:lnTo>
                  <a:pt x="213076" y="154642"/>
                </a:lnTo>
                <a:lnTo>
                  <a:pt x="213488" y="163102"/>
                </a:lnTo>
                <a:lnTo>
                  <a:pt x="213763" y="171600"/>
                </a:lnTo>
                <a:lnTo>
                  <a:pt x="212994" y="180123"/>
                </a:lnTo>
                <a:lnTo>
                  <a:pt x="211528" y="188662"/>
                </a:lnTo>
                <a:lnTo>
                  <a:pt x="209599" y="197212"/>
                </a:lnTo>
                <a:lnTo>
                  <a:pt x="208313" y="205770"/>
                </a:lnTo>
                <a:lnTo>
                  <a:pt x="207455" y="214332"/>
                </a:lnTo>
                <a:lnTo>
                  <a:pt x="206883" y="222898"/>
                </a:lnTo>
                <a:lnTo>
                  <a:pt x="204597" y="230514"/>
                </a:lnTo>
                <a:lnTo>
                  <a:pt x="201168" y="237496"/>
                </a:lnTo>
                <a:lnTo>
                  <a:pt x="187240" y="258964"/>
                </a:lnTo>
                <a:lnTo>
                  <a:pt x="181977" y="266940"/>
                </a:lnTo>
                <a:lnTo>
                  <a:pt x="177515" y="274163"/>
                </a:lnTo>
                <a:lnTo>
                  <a:pt x="173589" y="280883"/>
                </a:lnTo>
                <a:lnTo>
                  <a:pt x="170018" y="287268"/>
                </a:lnTo>
                <a:lnTo>
                  <a:pt x="165733" y="293429"/>
                </a:lnTo>
                <a:lnTo>
                  <a:pt x="160971" y="299442"/>
                </a:lnTo>
                <a:lnTo>
                  <a:pt x="155892" y="305356"/>
                </a:lnTo>
                <a:lnTo>
                  <a:pt x="150600" y="310250"/>
                </a:lnTo>
                <a:lnTo>
                  <a:pt x="145168" y="314466"/>
                </a:lnTo>
                <a:lnTo>
                  <a:pt x="139641" y="318229"/>
                </a:lnTo>
                <a:lnTo>
                  <a:pt x="135956" y="321690"/>
                </a:lnTo>
                <a:lnTo>
                  <a:pt x="133500" y="324950"/>
                </a:lnTo>
                <a:lnTo>
                  <a:pt x="129818" y="331112"/>
                </a:lnTo>
                <a:lnTo>
                  <a:pt x="125007" y="337026"/>
                </a:lnTo>
                <a:lnTo>
                  <a:pt x="122391" y="338984"/>
                </a:lnTo>
                <a:lnTo>
                  <a:pt x="116943" y="341160"/>
                </a:lnTo>
                <a:lnTo>
                  <a:pt x="113072" y="342385"/>
                </a:lnTo>
                <a:lnTo>
                  <a:pt x="106825" y="342798"/>
                </a:lnTo>
                <a:lnTo>
                  <a:pt x="108755" y="342855"/>
                </a:lnTo>
                <a:lnTo>
                  <a:pt x="109651" y="341918"/>
                </a:lnTo>
                <a:lnTo>
                  <a:pt x="110248" y="340340"/>
                </a:lnTo>
                <a:lnTo>
                  <a:pt x="111442" y="33432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59"/>
          <p:cNvSpPr/>
          <p:nvPr/>
        </p:nvSpPr>
        <p:spPr>
          <a:xfrm>
            <a:off x="3114719" y="2940367"/>
            <a:ext cx="179979" cy="351474"/>
          </a:xfrm>
          <a:custGeom>
            <a:avLst/>
            <a:gdLst/>
            <a:ahLst/>
            <a:cxnLst/>
            <a:rect l="0" t="0" r="0" b="0"/>
            <a:pathLst>
              <a:path w="179979" h="351474">
                <a:moveTo>
                  <a:pt x="119970" y="0"/>
                </a:moveTo>
                <a:lnTo>
                  <a:pt x="103035" y="0"/>
                </a:lnTo>
                <a:lnTo>
                  <a:pt x="102887" y="4551"/>
                </a:lnTo>
                <a:lnTo>
                  <a:pt x="101914" y="6844"/>
                </a:lnTo>
                <a:lnTo>
                  <a:pt x="98293" y="11932"/>
                </a:lnTo>
                <a:lnTo>
                  <a:pt x="95041" y="14622"/>
                </a:lnTo>
                <a:lnTo>
                  <a:pt x="90969" y="17368"/>
                </a:lnTo>
                <a:lnTo>
                  <a:pt x="86348" y="20151"/>
                </a:lnTo>
                <a:lnTo>
                  <a:pt x="82316" y="23912"/>
                </a:lnTo>
                <a:lnTo>
                  <a:pt x="78675" y="28324"/>
                </a:lnTo>
                <a:lnTo>
                  <a:pt x="75295" y="33170"/>
                </a:lnTo>
                <a:lnTo>
                  <a:pt x="71137" y="38306"/>
                </a:lnTo>
                <a:lnTo>
                  <a:pt x="66460" y="43635"/>
                </a:lnTo>
                <a:lnTo>
                  <a:pt x="61437" y="49092"/>
                </a:lnTo>
                <a:lnTo>
                  <a:pt x="57136" y="54636"/>
                </a:lnTo>
                <a:lnTo>
                  <a:pt x="53315" y="60237"/>
                </a:lnTo>
                <a:lnTo>
                  <a:pt x="49816" y="65875"/>
                </a:lnTo>
                <a:lnTo>
                  <a:pt x="35790" y="87463"/>
                </a:lnTo>
                <a:lnTo>
                  <a:pt x="31465" y="94504"/>
                </a:lnTo>
                <a:lnTo>
                  <a:pt x="27629" y="101103"/>
                </a:lnTo>
                <a:lnTo>
                  <a:pt x="24120" y="107407"/>
                </a:lnTo>
                <a:lnTo>
                  <a:pt x="20828" y="114467"/>
                </a:lnTo>
                <a:lnTo>
                  <a:pt x="17680" y="122032"/>
                </a:lnTo>
                <a:lnTo>
                  <a:pt x="14630" y="129932"/>
                </a:lnTo>
                <a:lnTo>
                  <a:pt x="8700" y="146330"/>
                </a:lnTo>
                <a:lnTo>
                  <a:pt x="5785" y="154703"/>
                </a:lnTo>
                <a:lnTo>
                  <a:pt x="3842" y="163143"/>
                </a:lnTo>
                <a:lnTo>
                  <a:pt x="2546" y="171627"/>
                </a:lnTo>
                <a:lnTo>
                  <a:pt x="1683" y="180140"/>
                </a:lnTo>
                <a:lnTo>
                  <a:pt x="1107" y="187721"/>
                </a:lnTo>
                <a:lnTo>
                  <a:pt x="723" y="194680"/>
                </a:lnTo>
                <a:lnTo>
                  <a:pt x="467" y="201224"/>
                </a:lnTo>
                <a:lnTo>
                  <a:pt x="107" y="224087"/>
                </a:lnTo>
                <a:lnTo>
                  <a:pt x="0" y="244408"/>
                </a:lnTo>
                <a:lnTo>
                  <a:pt x="938" y="250569"/>
                </a:lnTo>
                <a:lnTo>
                  <a:pt x="2516" y="256581"/>
                </a:lnTo>
                <a:lnTo>
                  <a:pt x="4520" y="262494"/>
                </a:lnTo>
                <a:lnTo>
                  <a:pt x="7761" y="268341"/>
                </a:lnTo>
                <a:lnTo>
                  <a:pt x="11826" y="274144"/>
                </a:lnTo>
                <a:lnTo>
                  <a:pt x="16442" y="279918"/>
                </a:lnTo>
                <a:lnTo>
                  <a:pt x="20471" y="285672"/>
                </a:lnTo>
                <a:lnTo>
                  <a:pt x="24110" y="291413"/>
                </a:lnTo>
                <a:lnTo>
                  <a:pt x="27489" y="297145"/>
                </a:lnTo>
                <a:lnTo>
                  <a:pt x="30694" y="302872"/>
                </a:lnTo>
                <a:lnTo>
                  <a:pt x="36795" y="314315"/>
                </a:lnTo>
                <a:lnTo>
                  <a:pt x="40707" y="319081"/>
                </a:lnTo>
                <a:lnTo>
                  <a:pt x="45221" y="323210"/>
                </a:lnTo>
                <a:lnTo>
                  <a:pt x="50135" y="326916"/>
                </a:lnTo>
                <a:lnTo>
                  <a:pt x="56269" y="330339"/>
                </a:lnTo>
                <a:lnTo>
                  <a:pt x="63215" y="333574"/>
                </a:lnTo>
                <a:lnTo>
                  <a:pt x="70704" y="336682"/>
                </a:lnTo>
                <a:lnTo>
                  <a:pt x="77601" y="338755"/>
                </a:lnTo>
                <a:lnTo>
                  <a:pt x="84104" y="340137"/>
                </a:lnTo>
                <a:lnTo>
                  <a:pt x="90345" y="341058"/>
                </a:lnTo>
                <a:lnTo>
                  <a:pt x="96410" y="342624"/>
                </a:lnTo>
                <a:lnTo>
                  <a:pt x="102359" y="344622"/>
                </a:lnTo>
                <a:lnTo>
                  <a:pt x="108229" y="346905"/>
                </a:lnTo>
                <a:lnTo>
                  <a:pt x="115000" y="348427"/>
                </a:lnTo>
                <a:lnTo>
                  <a:pt x="122372" y="349443"/>
                </a:lnTo>
                <a:lnTo>
                  <a:pt x="130144" y="350119"/>
                </a:lnTo>
                <a:lnTo>
                  <a:pt x="137230" y="350570"/>
                </a:lnTo>
                <a:lnTo>
                  <a:pt x="150184" y="351072"/>
                </a:lnTo>
                <a:lnTo>
                  <a:pt x="163636" y="351354"/>
                </a:lnTo>
                <a:lnTo>
                  <a:pt x="179978" y="3514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60"/>
          <p:cNvSpPr/>
          <p:nvPr/>
        </p:nvSpPr>
        <p:spPr>
          <a:xfrm>
            <a:off x="3303623" y="3068955"/>
            <a:ext cx="248250" cy="231458"/>
          </a:xfrm>
          <a:custGeom>
            <a:avLst/>
            <a:gdLst/>
            <a:ahLst/>
            <a:cxnLst/>
            <a:rect l="0" t="0" r="0" b="0"/>
            <a:pathLst>
              <a:path w="248250" h="231458">
                <a:moveTo>
                  <a:pt x="8219" y="0"/>
                </a:moveTo>
                <a:lnTo>
                  <a:pt x="0" y="0"/>
                </a:lnTo>
                <a:lnTo>
                  <a:pt x="6478" y="6785"/>
                </a:lnTo>
                <a:lnTo>
                  <a:pt x="7059" y="7380"/>
                </a:lnTo>
                <a:lnTo>
                  <a:pt x="10243" y="13122"/>
                </a:lnTo>
                <a:lnTo>
                  <a:pt x="12426" y="17321"/>
                </a:lnTo>
                <a:lnTo>
                  <a:pt x="17391" y="24525"/>
                </a:lnTo>
                <a:lnTo>
                  <a:pt x="20049" y="27780"/>
                </a:lnTo>
                <a:lnTo>
                  <a:pt x="22773" y="31855"/>
                </a:lnTo>
                <a:lnTo>
                  <a:pt x="25542" y="36476"/>
                </a:lnTo>
                <a:lnTo>
                  <a:pt x="28340" y="41462"/>
                </a:lnTo>
                <a:lnTo>
                  <a:pt x="32110" y="45739"/>
                </a:lnTo>
                <a:lnTo>
                  <a:pt x="36529" y="49543"/>
                </a:lnTo>
                <a:lnTo>
                  <a:pt x="41380" y="53031"/>
                </a:lnTo>
                <a:lnTo>
                  <a:pt x="46519" y="57261"/>
                </a:lnTo>
                <a:lnTo>
                  <a:pt x="51850" y="61986"/>
                </a:lnTo>
                <a:lnTo>
                  <a:pt x="57309" y="67042"/>
                </a:lnTo>
                <a:lnTo>
                  <a:pt x="62853" y="73269"/>
                </a:lnTo>
                <a:lnTo>
                  <a:pt x="68454" y="80279"/>
                </a:lnTo>
                <a:lnTo>
                  <a:pt x="74093" y="87809"/>
                </a:lnTo>
                <a:lnTo>
                  <a:pt x="79758" y="94734"/>
                </a:lnTo>
                <a:lnTo>
                  <a:pt x="85439" y="101256"/>
                </a:lnTo>
                <a:lnTo>
                  <a:pt x="91131" y="107509"/>
                </a:lnTo>
                <a:lnTo>
                  <a:pt x="95879" y="113582"/>
                </a:lnTo>
                <a:lnTo>
                  <a:pt x="99997" y="119537"/>
                </a:lnTo>
                <a:lnTo>
                  <a:pt x="103694" y="125411"/>
                </a:lnTo>
                <a:lnTo>
                  <a:pt x="109017" y="130280"/>
                </a:lnTo>
                <a:lnTo>
                  <a:pt x="115422" y="134478"/>
                </a:lnTo>
                <a:lnTo>
                  <a:pt x="122550" y="138229"/>
                </a:lnTo>
                <a:lnTo>
                  <a:pt x="129207" y="142635"/>
                </a:lnTo>
                <a:lnTo>
                  <a:pt x="135550" y="147477"/>
                </a:lnTo>
                <a:lnTo>
                  <a:pt x="141684" y="152611"/>
                </a:lnTo>
                <a:lnTo>
                  <a:pt x="147678" y="157938"/>
                </a:lnTo>
                <a:lnTo>
                  <a:pt x="159418" y="168937"/>
                </a:lnTo>
                <a:lnTo>
                  <a:pt x="165216" y="173584"/>
                </a:lnTo>
                <a:lnTo>
                  <a:pt x="170987" y="177635"/>
                </a:lnTo>
                <a:lnTo>
                  <a:pt x="176738" y="181288"/>
                </a:lnTo>
                <a:lnTo>
                  <a:pt x="181525" y="185629"/>
                </a:lnTo>
                <a:lnTo>
                  <a:pt x="185669" y="190427"/>
                </a:lnTo>
                <a:lnTo>
                  <a:pt x="189384" y="195531"/>
                </a:lnTo>
                <a:lnTo>
                  <a:pt x="192813" y="199887"/>
                </a:lnTo>
                <a:lnTo>
                  <a:pt x="196052" y="203743"/>
                </a:lnTo>
                <a:lnTo>
                  <a:pt x="199163" y="207266"/>
                </a:lnTo>
                <a:lnTo>
                  <a:pt x="202190" y="209615"/>
                </a:lnTo>
                <a:lnTo>
                  <a:pt x="208093" y="212224"/>
                </a:lnTo>
                <a:lnTo>
                  <a:pt x="211953" y="213873"/>
                </a:lnTo>
                <a:lnTo>
                  <a:pt x="221323" y="218244"/>
                </a:lnTo>
                <a:lnTo>
                  <a:pt x="225535" y="220744"/>
                </a:lnTo>
                <a:lnTo>
                  <a:pt x="232757" y="226060"/>
                </a:lnTo>
                <a:lnTo>
                  <a:pt x="239141" y="229059"/>
                </a:lnTo>
                <a:lnTo>
                  <a:pt x="248249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61"/>
          <p:cNvSpPr/>
          <p:nvPr/>
        </p:nvSpPr>
        <p:spPr>
          <a:xfrm>
            <a:off x="3363277" y="3077527"/>
            <a:ext cx="180024" cy="154306"/>
          </a:xfrm>
          <a:custGeom>
            <a:avLst/>
            <a:gdLst/>
            <a:ahLst/>
            <a:cxnLst/>
            <a:rect l="0" t="0" r="0" b="0"/>
            <a:pathLst>
              <a:path w="180024" h="154306">
                <a:moveTo>
                  <a:pt x="180023" y="0"/>
                </a:moveTo>
                <a:lnTo>
                  <a:pt x="159871" y="0"/>
                </a:lnTo>
                <a:lnTo>
                  <a:pt x="157063" y="953"/>
                </a:lnTo>
                <a:lnTo>
                  <a:pt x="154239" y="2540"/>
                </a:lnTo>
                <a:lnTo>
                  <a:pt x="151404" y="4551"/>
                </a:lnTo>
                <a:lnTo>
                  <a:pt x="148560" y="6844"/>
                </a:lnTo>
                <a:lnTo>
                  <a:pt x="145713" y="9325"/>
                </a:lnTo>
                <a:lnTo>
                  <a:pt x="142862" y="11932"/>
                </a:lnTo>
                <a:lnTo>
                  <a:pt x="137154" y="17368"/>
                </a:lnTo>
                <a:lnTo>
                  <a:pt x="0" y="1543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62"/>
          <p:cNvSpPr/>
          <p:nvPr/>
        </p:nvSpPr>
        <p:spPr>
          <a:xfrm>
            <a:off x="3637597" y="3163252"/>
            <a:ext cx="180024" cy="8574"/>
          </a:xfrm>
          <a:custGeom>
            <a:avLst/>
            <a:gdLst/>
            <a:ahLst/>
            <a:cxnLst/>
            <a:rect l="0" t="0" r="0" b="0"/>
            <a:pathLst>
              <a:path w="180024" h="8574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2540" y="8043"/>
                </a:lnTo>
                <a:lnTo>
                  <a:pt x="4551" y="8220"/>
                </a:lnTo>
                <a:lnTo>
                  <a:pt x="9325" y="8416"/>
                </a:lnTo>
                <a:lnTo>
                  <a:pt x="17368" y="8526"/>
                </a:lnTo>
                <a:lnTo>
                  <a:pt x="125485" y="8573"/>
                </a:lnTo>
                <a:lnTo>
                  <a:pt x="131282" y="7620"/>
                </a:lnTo>
                <a:lnTo>
                  <a:pt x="137051" y="6033"/>
                </a:lnTo>
                <a:lnTo>
                  <a:pt x="142802" y="4022"/>
                </a:lnTo>
                <a:lnTo>
                  <a:pt x="148542" y="2681"/>
                </a:lnTo>
                <a:lnTo>
                  <a:pt x="154273" y="1787"/>
                </a:lnTo>
                <a:lnTo>
                  <a:pt x="159999" y="1192"/>
                </a:lnTo>
                <a:lnTo>
                  <a:pt x="164768" y="794"/>
                </a:lnTo>
                <a:lnTo>
                  <a:pt x="168900" y="530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63"/>
          <p:cNvSpPr/>
          <p:nvPr/>
        </p:nvSpPr>
        <p:spPr>
          <a:xfrm>
            <a:off x="3894772" y="3017633"/>
            <a:ext cx="197169" cy="197042"/>
          </a:xfrm>
          <a:custGeom>
            <a:avLst/>
            <a:gdLst/>
            <a:ahLst/>
            <a:cxnLst/>
            <a:rect l="0" t="0" r="0" b="0"/>
            <a:pathLst>
              <a:path w="197169" h="197042">
                <a:moveTo>
                  <a:pt x="0" y="17031"/>
                </a:moveTo>
                <a:lnTo>
                  <a:pt x="0" y="12481"/>
                </a:lnTo>
                <a:lnTo>
                  <a:pt x="953" y="11140"/>
                </a:lnTo>
                <a:lnTo>
                  <a:pt x="2540" y="10246"/>
                </a:lnTo>
                <a:lnTo>
                  <a:pt x="4551" y="9651"/>
                </a:lnTo>
                <a:lnTo>
                  <a:pt x="9325" y="6449"/>
                </a:lnTo>
                <a:lnTo>
                  <a:pt x="11932" y="4261"/>
                </a:lnTo>
                <a:lnTo>
                  <a:pt x="15574" y="2803"/>
                </a:lnTo>
                <a:lnTo>
                  <a:pt x="19908" y="1831"/>
                </a:lnTo>
                <a:lnTo>
                  <a:pt x="24702" y="1183"/>
                </a:lnTo>
                <a:lnTo>
                  <a:pt x="29803" y="751"/>
                </a:lnTo>
                <a:lnTo>
                  <a:pt x="35109" y="463"/>
                </a:lnTo>
                <a:lnTo>
                  <a:pt x="46084" y="143"/>
                </a:lnTo>
                <a:lnTo>
                  <a:pt x="57312" y="0"/>
                </a:lnTo>
                <a:lnTo>
                  <a:pt x="62020" y="915"/>
                </a:lnTo>
                <a:lnTo>
                  <a:pt x="66112" y="2477"/>
                </a:lnTo>
                <a:lnTo>
                  <a:pt x="69792" y="4471"/>
                </a:lnTo>
                <a:lnTo>
                  <a:pt x="74151" y="5801"/>
                </a:lnTo>
                <a:lnTo>
                  <a:pt x="78961" y="6687"/>
                </a:lnTo>
                <a:lnTo>
                  <a:pt x="84073" y="7277"/>
                </a:lnTo>
                <a:lnTo>
                  <a:pt x="88434" y="8624"/>
                </a:lnTo>
                <a:lnTo>
                  <a:pt x="92293" y="10474"/>
                </a:lnTo>
                <a:lnTo>
                  <a:pt x="95819" y="12660"/>
                </a:lnTo>
                <a:lnTo>
                  <a:pt x="99122" y="15069"/>
                </a:lnTo>
                <a:lnTo>
                  <a:pt x="102276" y="17629"/>
                </a:lnTo>
                <a:lnTo>
                  <a:pt x="105332" y="20287"/>
                </a:lnTo>
                <a:lnTo>
                  <a:pt x="107368" y="23964"/>
                </a:lnTo>
                <a:lnTo>
                  <a:pt x="108727" y="28321"/>
                </a:lnTo>
                <a:lnTo>
                  <a:pt x="109632" y="33130"/>
                </a:lnTo>
                <a:lnTo>
                  <a:pt x="109283" y="37289"/>
                </a:lnTo>
                <a:lnTo>
                  <a:pt x="108098" y="41014"/>
                </a:lnTo>
                <a:lnTo>
                  <a:pt x="106355" y="44450"/>
                </a:lnTo>
                <a:lnTo>
                  <a:pt x="104241" y="47693"/>
                </a:lnTo>
                <a:lnTo>
                  <a:pt x="99352" y="53836"/>
                </a:lnTo>
                <a:lnTo>
                  <a:pt x="96715" y="57761"/>
                </a:lnTo>
                <a:lnTo>
                  <a:pt x="94004" y="62282"/>
                </a:lnTo>
                <a:lnTo>
                  <a:pt x="91244" y="67201"/>
                </a:lnTo>
                <a:lnTo>
                  <a:pt x="85638" y="77747"/>
                </a:lnTo>
                <a:lnTo>
                  <a:pt x="74278" y="100039"/>
                </a:lnTo>
                <a:lnTo>
                  <a:pt x="71426" y="104755"/>
                </a:lnTo>
                <a:lnTo>
                  <a:pt x="68573" y="108851"/>
                </a:lnTo>
                <a:lnTo>
                  <a:pt x="65718" y="112535"/>
                </a:lnTo>
                <a:lnTo>
                  <a:pt x="62862" y="116895"/>
                </a:lnTo>
                <a:lnTo>
                  <a:pt x="60005" y="121707"/>
                </a:lnTo>
                <a:lnTo>
                  <a:pt x="57149" y="126820"/>
                </a:lnTo>
                <a:lnTo>
                  <a:pt x="54291" y="131182"/>
                </a:lnTo>
                <a:lnTo>
                  <a:pt x="51434" y="135042"/>
                </a:lnTo>
                <a:lnTo>
                  <a:pt x="48577" y="138567"/>
                </a:lnTo>
                <a:lnTo>
                  <a:pt x="46672" y="141870"/>
                </a:lnTo>
                <a:lnTo>
                  <a:pt x="45402" y="145025"/>
                </a:lnTo>
                <a:lnTo>
                  <a:pt x="44556" y="148081"/>
                </a:lnTo>
                <a:lnTo>
                  <a:pt x="41075" y="154016"/>
                </a:lnTo>
                <a:lnTo>
                  <a:pt x="38813" y="156932"/>
                </a:lnTo>
                <a:lnTo>
                  <a:pt x="36301" y="162712"/>
                </a:lnTo>
                <a:lnTo>
                  <a:pt x="35184" y="168456"/>
                </a:lnTo>
                <a:lnTo>
                  <a:pt x="34687" y="174184"/>
                </a:lnTo>
                <a:lnTo>
                  <a:pt x="35507" y="177045"/>
                </a:lnTo>
                <a:lnTo>
                  <a:pt x="38959" y="182764"/>
                </a:lnTo>
                <a:lnTo>
                  <a:pt x="43668" y="188480"/>
                </a:lnTo>
                <a:lnTo>
                  <a:pt x="46257" y="191338"/>
                </a:lnTo>
                <a:lnTo>
                  <a:pt x="48936" y="193243"/>
                </a:lnTo>
                <a:lnTo>
                  <a:pt x="54451" y="195361"/>
                </a:lnTo>
                <a:lnTo>
                  <a:pt x="58209" y="195925"/>
                </a:lnTo>
                <a:lnTo>
                  <a:pt x="62619" y="196301"/>
                </a:lnTo>
                <a:lnTo>
                  <a:pt x="67463" y="196552"/>
                </a:lnTo>
                <a:lnTo>
                  <a:pt x="80466" y="196831"/>
                </a:lnTo>
                <a:lnTo>
                  <a:pt x="125422" y="197041"/>
                </a:lnTo>
                <a:lnTo>
                  <a:pt x="132193" y="196093"/>
                </a:lnTo>
                <a:lnTo>
                  <a:pt x="139563" y="194508"/>
                </a:lnTo>
                <a:lnTo>
                  <a:pt x="147335" y="192499"/>
                </a:lnTo>
                <a:lnTo>
                  <a:pt x="154421" y="190208"/>
                </a:lnTo>
                <a:lnTo>
                  <a:pt x="161049" y="187727"/>
                </a:lnTo>
                <a:lnTo>
                  <a:pt x="167374" y="185121"/>
                </a:lnTo>
                <a:lnTo>
                  <a:pt x="173495" y="182431"/>
                </a:lnTo>
                <a:lnTo>
                  <a:pt x="197168" y="17133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64"/>
          <p:cNvSpPr/>
          <p:nvPr/>
        </p:nvSpPr>
        <p:spPr>
          <a:xfrm>
            <a:off x="4109084" y="2940367"/>
            <a:ext cx="214151" cy="325756"/>
          </a:xfrm>
          <a:custGeom>
            <a:avLst/>
            <a:gdLst/>
            <a:ahLst/>
            <a:cxnLst/>
            <a:rect l="0" t="0" r="0" b="0"/>
            <a:pathLst>
              <a:path w="214151" h="325756">
                <a:moveTo>
                  <a:pt x="0" y="0"/>
                </a:moveTo>
                <a:lnTo>
                  <a:pt x="9103" y="0"/>
                </a:lnTo>
                <a:lnTo>
                  <a:pt x="12736" y="953"/>
                </a:lnTo>
                <a:lnTo>
                  <a:pt x="19313" y="4551"/>
                </a:lnTo>
                <a:lnTo>
                  <a:pt x="23353" y="5892"/>
                </a:lnTo>
                <a:lnTo>
                  <a:pt x="27952" y="6785"/>
                </a:lnTo>
                <a:lnTo>
                  <a:pt x="32922" y="7381"/>
                </a:lnTo>
                <a:lnTo>
                  <a:pt x="39093" y="8731"/>
                </a:lnTo>
                <a:lnTo>
                  <a:pt x="46065" y="10583"/>
                </a:lnTo>
                <a:lnTo>
                  <a:pt x="53570" y="12770"/>
                </a:lnTo>
                <a:lnTo>
                  <a:pt x="60478" y="15181"/>
                </a:lnTo>
                <a:lnTo>
                  <a:pt x="66989" y="17741"/>
                </a:lnTo>
                <a:lnTo>
                  <a:pt x="73235" y="20400"/>
                </a:lnTo>
                <a:lnTo>
                  <a:pt x="80256" y="24077"/>
                </a:lnTo>
                <a:lnTo>
                  <a:pt x="87794" y="28434"/>
                </a:lnTo>
                <a:lnTo>
                  <a:pt x="95677" y="33244"/>
                </a:lnTo>
                <a:lnTo>
                  <a:pt x="103790" y="37402"/>
                </a:lnTo>
                <a:lnTo>
                  <a:pt x="112056" y="41127"/>
                </a:lnTo>
                <a:lnTo>
                  <a:pt x="120424" y="44563"/>
                </a:lnTo>
                <a:lnTo>
                  <a:pt x="128861" y="48759"/>
                </a:lnTo>
                <a:lnTo>
                  <a:pt x="137342" y="53461"/>
                </a:lnTo>
                <a:lnTo>
                  <a:pt x="145854" y="58501"/>
                </a:lnTo>
                <a:lnTo>
                  <a:pt x="153434" y="63766"/>
                </a:lnTo>
                <a:lnTo>
                  <a:pt x="160392" y="69180"/>
                </a:lnTo>
                <a:lnTo>
                  <a:pt x="166936" y="74695"/>
                </a:lnTo>
                <a:lnTo>
                  <a:pt x="173203" y="80277"/>
                </a:lnTo>
                <a:lnTo>
                  <a:pt x="185247" y="91559"/>
                </a:lnTo>
                <a:lnTo>
                  <a:pt x="190173" y="97234"/>
                </a:lnTo>
                <a:lnTo>
                  <a:pt x="194409" y="102923"/>
                </a:lnTo>
                <a:lnTo>
                  <a:pt x="198187" y="108620"/>
                </a:lnTo>
                <a:lnTo>
                  <a:pt x="201657" y="114323"/>
                </a:lnTo>
                <a:lnTo>
                  <a:pt x="204923" y="120031"/>
                </a:lnTo>
                <a:lnTo>
                  <a:pt x="208053" y="125741"/>
                </a:lnTo>
                <a:lnTo>
                  <a:pt x="210140" y="132404"/>
                </a:lnTo>
                <a:lnTo>
                  <a:pt x="211531" y="139705"/>
                </a:lnTo>
                <a:lnTo>
                  <a:pt x="212458" y="147429"/>
                </a:lnTo>
                <a:lnTo>
                  <a:pt x="213076" y="154484"/>
                </a:lnTo>
                <a:lnTo>
                  <a:pt x="213489" y="161091"/>
                </a:lnTo>
                <a:lnTo>
                  <a:pt x="213947" y="173514"/>
                </a:lnTo>
                <a:lnTo>
                  <a:pt x="214150" y="185385"/>
                </a:lnTo>
                <a:lnTo>
                  <a:pt x="213252" y="191218"/>
                </a:lnTo>
                <a:lnTo>
                  <a:pt x="211701" y="197011"/>
                </a:lnTo>
                <a:lnTo>
                  <a:pt x="202367" y="224547"/>
                </a:lnTo>
                <a:lnTo>
                  <a:pt x="199682" y="231613"/>
                </a:lnTo>
                <a:lnTo>
                  <a:pt x="196939" y="238229"/>
                </a:lnTo>
                <a:lnTo>
                  <a:pt x="194158" y="244544"/>
                </a:lnTo>
                <a:lnTo>
                  <a:pt x="190398" y="250660"/>
                </a:lnTo>
                <a:lnTo>
                  <a:pt x="185988" y="256641"/>
                </a:lnTo>
                <a:lnTo>
                  <a:pt x="181142" y="262534"/>
                </a:lnTo>
                <a:lnTo>
                  <a:pt x="176959" y="267415"/>
                </a:lnTo>
                <a:lnTo>
                  <a:pt x="173218" y="271622"/>
                </a:lnTo>
                <a:lnTo>
                  <a:pt x="166521" y="278836"/>
                </a:lnTo>
                <a:lnTo>
                  <a:pt x="156444" y="289205"/>
                </a:lnTo>
                <a:lnTo>
                  <a:pt x="120174" y="325597"/>
                </a:lnTo>
                <a:lnTo>
                  <a:pt x="117546" y="325685"/>
                </a:lnTo>
                <a:lnTo>
                  <a:pt x="111443" y="32575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65"/>
          <p:cNvSpPr/>
          <p:nvPr/>
        </p:nvSpPr>
        <p:spPr>
          <a:xfrm>
            <a:off x="1623412" y="3351847"/>
            <a:ext cx="2759993" cy="42864"/>
          </a:xfrm>
          <a:custGeom>
            <a:avLst/>
            <a:gdLst/>
            <a:ahLst/>
            <a:cxnLst/>
            <a:rect l="0" t="0" r="0" b="0"/>
            <a:pathLst>
              <a:path w="2759993" h="42864">
                <a:moveTo>
                  <a:pt x="8220" y="42863"/>
                </a:moveTo>
                <a:lnTo>
                  <a:pt x="0" y="42863"/>
                </a:lnTo>
                <a:lnTo>
                  <a:pt x="104255" y="42863"/>
                </a:lnTo>
                <a:lnTo>
                  <a:pt x="111296" y="41910"/>
                </a:lnTo>
                <a:lnTo>
                  <a:pt x="117895" y="40323"/>
                </a:lnTo>
                <a:lnTo>
                  <a:pt x="124199" y="38312"/>
                </a:lnTo>
                <a:lnTo>
                  <a:pt x="131259" y="36971"/>
                </a:lnTo>
                <a:lnTo>
                  <a:pt x="138824" y="36077"/>
                </a:lnTo>
                <a:lnTo>
                  <a:pt x="163122" y="34819"/>
                </a:lnTo>
                <a:lnTo>
                  <a:pt x="248260" y="34299"/>
                </a:lnTo>
                <a:lnTo>
                  <a:pt x="322880" y="33338"/>
                </a:lnTo>
                <a:lnTo>
                  <a:pt x="334198" y="31750"/>
                </a:lnTo>
                <a:lnTo>
                  <a:pt x="345554" y="29740"/>
                </a:lnTo>
                <a:lnTo>
                  <a:pt x="356934" y="28399"/>
                </a:lnTo>
                <a:lnTo>
                  <a:pt x="368331" y="27505"/>
                </a:lnTo>
                <a:lnTo>
                  <a:pt x="400035" y="26247"/>
                </a:lnTo>
                <a:lnTo>
                  <a:pt x="481728" y="25749"/>
                </a:lnTo>
                <a:lnTo>
                  <a:pt x="534964" y="24771"/>
                </a:lnTo>
                <a:lnTo>
                  <a:pt x="548930" y="23182"/>
                </a:lnTo>
                <a:lnTo>
                  <a:pt x="563003" y="21169"/>
                </a:lnTo>
                <a:lnTo>
                  <a:pt x="575243" y="19828"/>
                </a:lnTo>
                <a:lnTo>
                  <a:pt x="586260" y="18934"/>
                </a:lnTo>
                <a:lnTo>
                  <a:pt x="620499" y="17675"/>
                </a:lnTo>
                <a:lnTo>
                  <a:pt x="646104" y="18333"/>
                </a:lnTo>
                <a:lnTo>
                  <a:pt x="658266" y="19842"/>
                </a:lnTo>
                <a:lnTo>
                  <a:pt x="670184" y="21801"/>
                </a:lnTo>
                <a:lnTo>
                  <a:pt x="681939" y="23106"/>
                </a:lnTo>
                <a:lnTo>
                  <a:pt x="693586" y="23977"/>
                </a:lnTo>
                <a:lnTo>
                  <a:pt x="733261" y="25202"/>
                </a:lnTo>
                <a:lnTo>
                  <a:pt x="1728331" y="25718"/>
                </a:lnTo>
                <a:lnTo>
                  <a:pt x="1743605" y="24765"/>
                </a:lnTo>
                <a:lnTo>
                  <a:pt x="1759503" y="23178"/>
                </a:lnTo>
                <a:lnTo>
                  <a:pt x="1775818" y="21167"/>
                </a:lnTo>
                <a:lnTo>
                  <a:pt x="1791456" y="19826"/>
                </a:lnTo>
                <a:lnTo>
                  <a:pt x="1806644" y="18932"/>
                </a:lnTo>
                <a:lnTo>
                  <a:pt x="1850774" y="17675"/>
                </a:lnTo>
                <a:lnTo>
                  <a:pt x="1955840" y="17176"/>
                </a:lnTo>
                <a:lnTo>
                  <a:pt x="1971479" y="16213"/>
                </a:lnTo>
                <a:lnTo>
                  <a:pt x="1986666" y="14619"/>
                </a:lnTo>
                <a:lnTo>
                  <a:pt x="2001554" y="12603"/>
                </a:lnTo>
                <a:lnTo>
                  <a:pt x="2016242" y="11260"/>
                </a:lnTo>
                <a:lnTo>
                  <a:pt x="2030796" y="10364"/>
                </a:lnTo>
                <a:lnTo>
                  <a:pt x="2076575" y="9104"/>
                </a:lnTo>
                <a:lnTo>
                  <a:pt x="2232913" y="8582"/>
                </a:lnTo>
                <a:lnTo>
                  <a:pt x="2247634" y="7626"/>
                </a:lnTo>
                <a:lnTo>
                  <a:pt x="2262210" y="6037"/>
                </a:lnTo>
                <a:lnTo>
                  <a:pt x="2276690" y="4024"/>
                </a:lnTo>
                <a:lnTo>
                  <a:pt x="2291106" y="2683"/>
                </a:lnTo>
                <a:lnTo>
                  <a:pt x="2305479" y="1789"/>
                </a:lnTo>
                <a:lnTo>
                  <a:pt x="2348462" y="530"/>
                </a:lnTo>
                <a:lnTo>
                  <a:pt x="2625655" y="0"/>
                </a:lnTo>
                <a:lnTo>
                  <a:pt x="2636144" y="953"/>
                </a:lnTo>
                <a:lnTo>
                  <a:pt x="2645995" y="2540"/>
                </a:lnTo>
                <a:lnTo>
                  <a:pt x="2655419" y="4551"/>
                </a:lnTo>
                <a:lnTo>
                  <a:pt x="2664559" y="5892"/>
                </a:lnTo>
                <a:lnTo>
                  <a:pt x="2673510" y="6785"/>
                </a:lnTo>
                <a:lnTo>
                  <a:pt x="2697221" y="8043"/>
                </a:lnTo>
                <a:lnTo>
                  <a:pt x="2759992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66"/>
          <p:cNvSpPr/>
          <p:nvPr/>
        </p:nvSpPr>
        <p:spPr>
          <a:xfrm>
            <a:off x="2103259" y="3471871"/>
            <a:ext cx="239892" cy="325747"/>
          </a:xfrm>
          <a:custGeom>
            <a:avLst/>
            <a:gdLst/>
            <a:ahLst/>
            <a:cxnLst/>
            <a:rect l="0" t="0" r="0" b="0"/>
            <a:pathLst>
              <a:path w="239892" h="325747">
                <a:moveTo>
                  <a:pt x="222745" y="8564"/>
                </a:moveTo>
                <a:lnTo>
                  <a:pt x="218195" y="8564"/>
                </a:lnTo>
                <a:lnTo>
                  <a:pt x="210880" y="6024"/>
                </a:lnTo>
                <a:lnTo>
                  <a:pt x="199764" y="1183"/>
                </a:lnTo>
                <a:lnTo>
                  <a:pt x="193288" y="344"/>
                </a:lnTo>
                <a:lnTo>
                  <a:pt x="188063" y="148"/>
                </a:lnTo>
                <a:lnTo>
                  <a:pt x="176948" y="22"/>
                </a:lnTo>
                <a:lnTo>
                  <a:pt x="163879" y="0"/>
                </a:lnTo>
                <a:lnTo>
                  <a:pt x="159689" y="949"/>
                </a:lnTo>
                <a:lnTo>
                  <a:pt x="152493" y="4545"/>
                </a:lnTo>
                <a:lnTo>
                  <a:pt x="143580" y="9318"/>
                </a:lnTo>
                <a:lnTo>
                  <a:pt x="138536" y="11924"/>
                </a:lnTo>
                <a:lnTo>
                  <a:pt x="134221" y="14614"/>
                </a:lnTo>
                <a:lnTo>
                  <a:pt x="126886" y="20142"/>
                </a:lnTo>
                <a:lnTo>
                  <a:pt x="120451" y="25775"/>
                </a:lnTo>
                <a:lnTo>
                  <a:pt x="113464" y="31453"/>
                </a:lnTo>
                <a:lnTo>
                  <a:pt x="108934" y="34301"/>
                </a:lnTo>
                <a:lnTo>
                  <a:pt x="104008" y="37152"/>
                </a:lnTo>
                <a:lnTo>
                  <a:pt x="98820" y="40957"/>
                </a:lnTo>
                <a:lnTo>
                  <a:pt x="93456" y="45399"/>
                </a:lnTo>
                <a:lnTo>
                  <a:pt x="87975" y="50266"/>
                </a:lnTo>
                <a:lnTo>
                  <a:pt x="76805" y="60753"/>
                </a:lnTo>
                <a:lnTo>
                  <a:pt x="54112" y="83008"/>
                </a:lnTo>
                <a:lnTo>
                  <a:pt x="49363" y="88673"/>
                </a:lnTo>
                <a:lnTo>
                  <a:pt x="45245" y="94355"/>
                </a:lnTo>
                <a:lnTo>
                  <a:pt x="41546" y="100048"/>
                </a:lnTo>
                <a:lnTo>
                  <a:pt x="38129" y="105748"/>
                </a:lnTo>
                <a:lnTo>
                  <a:pt x="34898" y="111453"/>
                </a:lnTo>
                <a:lnTo>
                  <a:pt x="28768" y="122872"/>
                </a:lnTo>
                <a:lnTo>
                  <a:pt x="22868" y="134298"/>
                </a:lnTo>
                <a:lnTo>
                  <a:pt x="20914" y="140011"/>
                </a:lnTo>
                <a:lnTo>
                  <a:pt x="19611" y="145726"/>
                </a:lnTo>
                <a:lnTo>
                  <a:pt x="18743" y="151440"/>
                </a:lnTo>
                <a:lnTo>
                  <a:pt x="17211" y="157154"/>
                </a:lnTo>
                <a:lnTo>
                  <a:pt x="15238" y="162869"/>
                </a:lnTo>
                <a:lnTo>
                  <a:pt x="12969" y="168584"/>
                </a:lnTo>
                <a:lnTo>
                  <a:pt x="10505" y="174299"/>
                </a:lnTo>
                <a:lnTo>
                  <a:pt x="5226" y="185729"/>
                </a:lnTo>
                <a:lnTo>
                  <a:pt x="3438" y="191444"/>
                </a:lnTo>
                <a:lnTo>
                  <a:pt x="2245" y="197158"/>
                </a:lnTo>
                <a:lnTo>
                  <a:pt x="1450" y="202874"/>
                </a:lnTo>
                <a:lnTo>
                  <a:pt x="567" y="211764"/>
                </a:lnTo>
                <a:lnTo>
                  <a:pt x="175" y="219842"/>
                </a:lnTo>
                <a:lnTo>
                  <a:pt x="0" y="229783"/>
                </a:lnTo>
                <a:lnTo>
                  <a:pt x="906" y="234148"/>
                </a:lnTo>
                <a:lnTo>
                  <a:pt x="4453" y="241538"/>
                </a:lnTo>
                <a:lnTo>
                  <a:pt x="9204" y="250538"/>
                </a:lnTo>
                <a:lnTo>
                  <a:pt x="14490" y="259935"/>
                </a:lnTo>
                <a:lnTo>
                  <a:pt x="20015" y="267287"/>
                </a:lnTo>
                <a:lnTo>
                  <a:pt x="25646" y="273729"/>
                </a:lnTo>
                <a:lnTo>
                  <a:pt x="28481" y="276781"/>
                </a:lnTo>
                <a:lnTo>
                  <a:pt x="32275" y="279767"/>
                </a:lnTo>
                <a:lnTo>
                  <a:pt x="36711" y="282711"/>
                </a:lnTo>
                <a:lnTo>
                  <a:pt x="41572" y="285626"/>
                </a:lnTo>
                <a:lnTo>
                  <a:pt x="46718" y="288522"/>
                </a:lnTo>
                <a:lnTo>
                  <a:pt x="57516" y="294280"/>
                </a:lnTo>
                <a:lnTo>
                  <a:pt x="62110" y="297148"/>
                </a:lnTo>
                <a:lnTo>
                  <a:pt x="66125" y="300014"/>
                </a:lnTo>
                <a:lnTo>
                  <a:pt x="69755" y="302876"/>
                </a:lnTo>
                <a:lnTo>
                  <a:pt x="74079" y="304784"/>
                </a:lnTo>
                <a:lnTo>
                  <a:pt x="78867" y="306057"/>
                </a:lnTo>
                <a:lnTo>
                  <a:pt x="83964" y="306905"/>
                </a:lnTo>
                <a:lnTo>
                  <a:pt x="89267" y="308423"/>
                </a:lnTo>
                <a:lnTo>
                  <a:pt x="94707" y="310387"/>
                </a:lnTo>
                <a:lnTo>
                  <a:pt x="100239" y="312649"/>
                </a:lnTo>
                <a:lnTo>
                  <a:pt x="105832" y="314157"/>
                </a:lnTo>
                <a:lnTo>
                  <a:pt x="111466" y="315163"/>
                </a:lnTo>
                <a:lnTo>
                  <a:pt x="117126" y="315833"/>
                </a:lnTo>
                <a:lnTo>
                  <a:pt x="122805" y="317232"/>
                </a:lnTo>
                <a:lnTo>
                  <a:pt x="128496" y="319118"/>
                </a:lnTo>
                <a:lnTo>
                  <a:pt x="134195" y="321327"/>
                </a:lnTo>
                <a:lnTo>
                  <a:pt x="139900" y="322800"/>
                </a:lnTo>
                <a:lnTo>
                  <a:pt x="145607" y="323782"/>
                </a:lnTo>
                <a:lnTo>
                  <a:pt x="151318" y="324437"/>
                </a:lnTo>
                <a:lnTo>
                  <a:pt x="157982" y="324873"/>
                </a:lnTo>
                <a:lnTo>
                  <a:pt x="165282" y="325164"/>
                </a:lnTo>
                <a:lnTo>
                  <a:pt x="188429" y="325631"/>
                </a:lnTo>
                <a:lnTo>
                  <a:pt x="239891" y="32574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67"/>
          <p:cNvSpPr/>
          <p:nvPr/>
        </p:nvSpPr>
        <p:spPr>
          <a:xfrm>
            <a:off x="2377439" y="3532223"/>
            <a:ext cx="248604" cy="171098"/>
          </a:xfrm>
          <a:custGeom>
            <a:avLst/>
            <a:gdLst/>
            <a:ahLst/>
            <a:cxnLst/>
            <a:rect l="0" t="0" r="0" b="0"/>
            <a:pathLst>
              <a:path w="248604" h="171098">
                <a:moveTo>
                  <a:pt x="0" y="8219"/>
                </a:moveTo>
                <a:lnTo>
                  <a:pt x="0" y="0"/>
                </a:lnTo>
                <a:lnTo>
                  <a:pt x="4551" y="4302"/>
                </a:lnTo>
                <a:lnTo>
                  <a:pt x="7381" y="7059"/>
                </a:lnTo>
                <a:lnTo>
                  <a:pt x="8043" y="10244"/>
                </a:lnTo>
                <a:lnTo>
                  <a:pt x="8220" y="12426"/>
                </a:lnTo>
                <a:lnTo>
                  <a:pt x="9290" y="13881"/>
                </a:lnTo>
                <a:lnTo>
                  <a:pt x="10956" y="14851"/>
                </a:lnTo>
                <a:lnTo>
                  <a:pt x="13019" y="15498"/>
                </a:lnTo>
                <a:lnTo>
                  <a:pt x="17852" y="18757"/>
                </a:lnTo>
                <a:lnTo>
                  <a:pt x="23174" y="23380"/>
                </a:lnTo>
                <a:lnTo>
                  <a:pt x="28715" y="28610"/>
                </a:lnTo>
                <a:lnTo>
                  <a:pt x="67067" y="66720"/>
                </a:lnTo>
                <a:lnTo>
                  <a:pt x="72334" y="71032"/>
                </a:lnTo>
                <a:lnTo>
                  <a:pt x="77750" y="74859"/>
                </a:lnTo>
                <a:lnTo>
                  <a:pt x="83266" y="78363"/>
                </a:lnTo>
                <a:lnTo>
                  <a:pt x="87896" y="81652"/>
                </a:lnTo>
                <a:lnTo>
                  <a:pt x="91935" y="84797"/>
                </a:lnTo>
                <a:lnTo>
                  <a:pt x="95580" y="87846"/>
                </a:lnTo>
                <a:lnTo>
                  <a:pt x="99915" y="91784"/>
                </a:lnTo>
                <a:lnTo>
                  <a:pt x="109812" y="101239"/>
                </a:lnTo>
                <a:lnTo>
                  <a:pt x="115118" y="105475"/>
                </a:lnTo>
                <a:lnTo>
                  <a:pt x="120561" y="109251"/>
                </a:lnTo>
                <a:lnTo>
                  <a:pt x="126094" y="112721"/>
                </a:lnTo>
                <a:lnTo>
                  <a:pt x="131688" y="115987"/>
                </a:lnTo>
                <a:lnTo>
                  <a:pt x="137322" y="119117"/>
                </a:lnTo>
                <a:lnTo>
                  <a:pt x="148662" y="125135"/>
                </a:lnTo>
                <a:lnTo>
                  <a:pt x="160053" y="130984"/>
                </a:lnTo>
                <a:lnTo>
                  <a:pt x="164804" y="133877"/>
                </a:lnTo>
                <a:lnTo>
                  <a:pt x="168925" y="136759"/>
                </a:lnTo>
                <a:lnTo>
                  <a:pt x="172624" y="139632"/>
                </a:lnTo>
                <a:lnTo>
                  <a:pt x="176995" y="142500"/>
                </a:lnTo>
                <a:lnTo>
                  <a:pt x="181814" y="145365"/>
                </a:lnTo>
                <a:lnTo>
                  <a:pt x="186932" y="148227"/>
                </a:lnTo>
                <a:lnTo>
                  <a:pt x="191297" y="151088"/>
                </a:lnTo>
                <a:lnTo>
                  <a:pt x="195159" y="153947"/>
                </a:lnTo>
                <a:lnTo>
                  <a:pt x="198686" y="156806"/>
                </a:lnTo>
                <a:lnTo>
                  <a:pt x="202943" y="159665"/>
                </a:lnTo>
                <a:lnTo>
                  <a:pt x="207685" y="162523"/>
                </a:lnTo>
                <a:lnTo>
                  <a:pt x="212752" y="165381"/>
                </a:lnTo>
                <a:lnTo>
                  <a:pt x="217082" y="167286"/>
                </a:lnTo>
                <a:lnTo>
                  <a:pt x="224434" y="169403"/>
                </a:lnTo>
                <a:lnTo>
                  <a:pt x="231023" y="170762"/>
                </a:lnTo>
                <a:lnTo>
                  <a:pt x="237891" y="170997"/>
                </a:lnTo>
                <a:lnTo>
                  <a:pt x="248603" y="17109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68"/>
          <p:cNvSpPr/>
          <p:nvPr/>
        </p:nvSpPr>
        <p:spPr>
          <a:xfrm>
            <a:off x="2411729" y="3514725"/>
            <a:ext cx="205741" cy="188596"/>
          </a:xfrm>
          <a:custGeom>
            <a:avLst/>
            <a:gdLst/>
            <a:ahLst/>
            <a:cxnLst/>
            <a:rect l="0" t="0" r="0" b="0"/>
            <a:pathLst>
              <a:path w="205741" h="188596">
                <a:moveTo>
                  <a:pt x="205740" y="0"/>
                </a:moveTo>
                <a:lnTo>
                  <a:pt x="189892" y="0"/>
                </a:lnTo>
                <a:lnTo>
                  <a:pt x="184429" y="4550"/>
                </a:lnTo>
                <a:lnTo>
                  <a:pt x="179441" y="9325"/>
                </a:lnTo>
                <a:lnTo>
                  <a:pt x="173097" y="14621"/>
                </a:lnTo>
                <a:lnTo>
                  <a:pt x="168738" y="17368"/>
                </a:lnTo>
                <a:lnTo>
                  <a:pt x="163927" y="20151"/>
                </a:lnTo>
                <a:lnTo>
                  <a:pt x="159767" y="23911"/>
                </a:lnTo>
                <a:lnTo>
                  <a:pt x="156042" y="28323"/>
                </a:lnTo>
                <a:lnTo>
                  <a:pt x="152605" y="33170"/>
                </a:lnTo>
                <a:lnTo>
                  <a:pt x="148410" y="37353"/>
                </a:lnTo>
                <a:lnTo>
                  <a:pt x="143708" y="41094"/>
                </a:lnTo>
                <a:lnTo>
                  <a:pt x="138668" y="44541"/>
                </a:lnTo>
                <a:lnTo>
                  <a:pt x="133403" y="48744"/>
                </a:lnTo>
                <a:lnTo>
                  <a:pt x="127988" y="53451"/>
                </a:lnTo>
                <a:lnTo>
                  <a:pt x="122473" y="58494"/>
                </a:lnTo>
                <a:lnTo>
                  <a:pt x="111265" y="69177"/>
                </a:lnTo>
                <a:lnTo>
                  <a:pt x="88548" y="91557"/>
                </a:lnTo>
                <a:lnTo>
                  <a:pt x="82845" y="98186"/>
                </a:lnTo>
                <a:lnTo>
                  <a:pt x="77137" y="105462"/>
                </a:lnTo>
                <a:lnTo>
                  <a:pt x="71428" y="113170"/>
                </a:lnTo>
                <a:lnTo>
                  <a:pt x="65716" y="120214"/>
                </a:lnTo>
                <a:lnTo>
                  <a:pt x="60004" y="126815"/>
                </a:lnTo>
                <a:lnTo>
                  <a:pt x="54290" y="133121"/>
                </a:lnTo>
                <a:lnTo>
                  <a:pt x="48576" y="138277"/>
                </a:lnTo>
                <a:lnTo>
                  <a:pt x="42862" y="142667"/>
                </a:lnTo>
                <a:lnTo>
                  <a:pt x="37147" y="146546"/>
                </a:lnTo>
                <a:lnTo>
                  <a:pt x="31432" y="150085"/>
                </a:lnTo>
                <a:lnTo>
                  <a:pt x="25718" y="153396"/>
                </a:lnTo>
                <a:lnTo>
                  <a:pt x="20003" y="156557"/>
                </a:lnTo>
                <a:lnTo>
                  <a:pt x="15240" y="159616"/>
                </a:lnTo>
                <a:lnTo>
                  <a:pt x="11113" y="162608"/>
                </a:lnTo>
                <a:lnTo>
                  <a:pt x="7409" y="165555"/>
                </a:lnTo>
                <a:lnTo>
                  <a:pt x="4939" y="168473"/>
                </a:lnTo>
                <a:lnTo>
                  <a:pt x="3293" y="171370"/>
                </a:lnTo>
                <a:lnTo>
                  <a:pt x="651" y="178313"/>
                </a:lnTo>
                <a:lnTo>
                  <a:pt x="193" y="184067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69"/>
          <p:cNvSpPr/>
          <p:nvPr/>
        </p:nvSpPr>
        <p:spPr>
          <a:xfrm>
            <a:off x="2686050" y="3591877"/>
            <a:ext cx="214313" cy="8574"/>
          </a:xfrm>
          <a:custGeom>
            <a:avLst/>
            <a:gdLst/>
            <a:ahLst/>
            <a:cxnLst/>
            <a:rect l="0" t="0" r="0" b="0"/>
            <a:pathLst>
              <a:path w="214313" h="8574">
                <a:moveTo>
                  <a:pt x="0" y="8573"/>
                </a:moveTo>
                <a:lnTo>
                  <a:pt x="142522" y="8573"/>
                </a:lnTo>
                <a:lnTo>
                  <a:pt x="148355" y="7620"/>
                </a:lnTo>
                <a:lnTo>
                  <a:pt x="154148" y="6033"/>
                </a:lnTo>
                <a:lnTo>
                  <a:pt x="159915" y="4022"/>
                </a:lnTo>
                <a:lnTo>
                  <a:pt x="166617" y="2681"/>
                </a:lnTo>
                <a:lnTo>
                  <a:pt x="173943" y="1787"/>
                </a:lnTo>
                <a:lnTo>
                  <a:pt x="187798" y="795"/>
                </a:lnTo>
                <a:lnTo>
                  <a:pt x="197130" y="353"/>
                </a:lnTo>
                <a:lnTo>
                  <a:pt x="204453" y="157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70"/>
          <p:cNvSpPr/>
          <p:nvPr/>
        </p:nvSpPr>
        <p:spPr>
          <a:xfrm>
            <a:off x="2986087" y="3489112"/>
            <a:ext cx="162878" cy="162773"/>
          </a:xfrm>
          <a:custGeom>
            <a:avLst/>
            <a:gdLst/>
            <a:ahLst/>
            <a:cxnLst/>
            <a:rect l="0" t="0" r="0" b="0"/>
            <a:pathLst>
              <a:path w="162878" h="162773">
                <a:moveTo>
                  <a:pt x="0" y="17040"/>
                </a:moveTo>
                <a:lnTo>
                  <a:pt x="0" y="8821"/>
                </a:lnTo>
                <a:lnTo>
                  <a:pt x="4551" y="8572"/>
                </a:lnTo>
                <a:lnTo>
                  <a:pt x="6844" y="7585"/>
                </a:lnTo>
                <a:lnTo>
                  <a:pt x="11932" y="3948"/>
                </a:lnTo>
                <a:lnTo>
                  <a:pt x="14622" y="2597"/>
                </a:lnTo>
                <a:lnTo>
                  <a:pt x="17368" y="1696"/>
                </a:lnTo>
                <a:lnTo>
                  <a:pt x="20151" y="1096"/>
                </a:lnTo>
                <a:lnTo>
                  <a:pt x="22959" y="695"/>
                </a:lnTo>
                <a:lnTo>
                  <a:pt x="25784" y="429"/>
                </a:lnTo>
                <a:lnTo>
                  <a:pt x="28619" y="251"/>
                </a:lnTo>
                <a:lnTo>
                  <a:pt x="34310" y="53"/>
                </a:lnTo>
                <a:lnTo>
                  <a:pt x="37161" y="0"/>
                </a:lnTo>
                <a:lnTo>
                  <a:pt x="40966" y="918"/>
                </a:lnTo>
                <a:lnTo>
                  <a:pt x="45408" y="2482"/>
                </a:lnTo>
                <a:lnTo>
                  <a:pt x="50275" y="4477"/>
                </a:lnTo>
                <a:lnTo>
                  <a:pt x="54471" y="5807"/>
                </a:lnTo>
                <a:lnTo>
                  <a:pt x="58222" y="6694"/>
                </a:lnTo>
                <a:lnTo>
                  <a:pt x="61675" y="7285"/>
                </a:lnTo>
                <a:lnTo>
                  <a:pt x="64929" y="7679"/>
                </a:lnTo>
                <a:lnTo>
                  <a:pt x="68051" y="7942"/>
                </a:lnTo>
                <a:lnTo>
                  <a:pt x="71085" y="8117"/>
                </a:lnTo>
                <a:lnTo>
                  <a:pt x="74060" y="9186"/>
                </a:lnTo>
                <a:lnTo>
                  <a:pt x="76996" y="10852"/>
                </a:lnTo>
                <a:lnTo>
                  <a:pt x="79905" y="12915"/>
                </a:lnTo>
                <a:lnTo>
                  <a:pt x="82798" y="15242"/>
                </a:lnTo>
                <a:lnTo>
                  <a:pt x="85679" y="17747"/>
                </a:lnTo>
                <a:lnTo>
                  <a:pt x="88551" y="20369"/>
                </a:lnTo>
                <a:lnTo>
                  <a:pt x="90467" y="23069"/>
                </a:lnTo>
                <a:lnTo>
                  <a:pt x="91744" y="25822"/>
                </a:lnTo>
                <a:lnTo>
                  <a:pt x="92595" y="28610"/>
                </a:lnTo>
                <a:lnTo>
                  <a:pt x="93163" y="31421"/>
                </a:lnTo>
                <a:lnTo>
                  <a:pt x="93541" y="34247"/>
                </a:lnTo>
                <a:lnTo>
                  <a:pt x="93793" y="37084"/>
                </a:lnTo>
                <a:lnTo>
                  <a:pt x="93009" y="40880"/>
                </a:lnTo>
                <a:lnTo>
                  <a:pt x="91533" y="45316"/>
                </a:lnTo>
                <a:lnTo>
                  <a:pt x="89597" y="50178"/>
                </a:lnTo>
                <a:lnTo>
                  <a:pt x="87354" y="54372"/>
                </a:lnTo>
                <a:lnTo>
                  <a:pt x="84906" y="58121"/>
                </a:lnTo>
                <a:lnTo>
                  <a:pt x="82321" y="61572"/>
                </a:lnTo>
                <a:lnTo>
                  <a:pt x="78693" y="65778"/>
                </a:lnTo>
                <a:lnTo>
                  <a:pt x="74370" y="70487"/>
                </a:lnTo>
                <a:lnTo>
                  <a:pt x="69582" y="75532"/>
                </a:lnTo>
                <a:lnTo>
                  <a:pt x="64486" y="79847"/>
                </a:lnTo>
                <a:lnTo>
                  <a:pt x="59183" y="83676"/>
                </a:lnTo>
                <a:lnTo>
                  <a:pt x="53743" y="87182"/>
                </a:lnTo>
                <a:lnTo>
                  <a:pt x="49163" y="91424"/>
                </a:lnTo>
                <a:lnTo>
                  <a:pt x="45158" y="96157"/>
                </a:lnTo>
                <a:lnTo>
                  <a:pt x="41536" y="101217"/>
                </a:lnTo>
                <a:lnTo>
                  <a:pt x="37215" y="105543"/>
                </a:lnTo>
                <a:lnTo>
                  <a:pt x="32430" y="109379"/>
                </a:lnTo>
                <a:lnTo>
                  <a:pt x="27335" y="112890"/>
                </a:lnTo>
                <a:lnTo>
                  <a:pt x="22986" y="116182"/>
                </a:lnTo>
                <a:lnTo>
                  <a:pt x="19134" y="119330"/>
                </a:lnTo>
                <a:lnTo>
                  <a:pt x="15613" y="122381"/>
                </a:lnTo>
                <a:lnTo>
                  <a:pt x="12314" y="125367"/>
                </a:lnTo>
                <a:lnTo>
                  <a:pt x="6108" y="131225"/>
                </a:lnTo>
                <a:lnTo>
                  <a:pt x="4072" y="134121"/>
                </a:lnTo>
                <a:lnTo>
                  <a:pt x="2715" y="137004"/>
                </a:lnTo>
                <a:lnTo>
                  <a:pt x="536" y="143924"/>
                </a:lnTo>
                <a:lnTo>
                  <a:pt x="238" y="147411"/>
                </a:lnTo>
                <a:lnTo>
                  <a:pt x="47" y="152859"/>
                </a:lnTo>
                <a:lnTo>
                  <a:pt x="14" y="158354"/>
                </a:lnTo>
                <a:lnTo>
                  <a:pt x="962" y="159826"/>
                </a:lnTo>
                <a:lnTo>
                  <a:pt x="2546" y="160809"/>
                </a:lnTo>
                <a:lnTo>
                  <a:pt x="4555" y="161463"/>
                </a:lnTo>
                <a:lnTo>
                  <a:pt x="7799" y="161900"/>
                </a:lnTo>
                <a:lnTo>
                  <a:pt x="11867" y="162191"/>
                </a:lnTo>
                <a:lnTo>
                  <a:pt x="20514" y="162514"/>
                </a:lnTo>
                <a:lnTo>
                  <a:pt x="27532" y="162658"/>
                </a:lnTo>
                <a:lnTo>
                  <a:pt x="96027" y="162772"/>
                </a:lnTo>
                <a:lnTo>
                  <a:pt x="103071" y="161820"/>
                </a:lnTo>
                <a:lnTo>
                  <a:pt x="109671" y="160232"/>
                </a:lnTo>
                <a:lnTo>
                  <a:pt x="115976" y="158221"/>
                </a:lnTo>
                <a:lnTo>
                  <a:pt x="123990" y="156881"/>
                </a:lnTo>
                <a:lnTo>
                  <a:pt x="133143" y="155987"/>
                </a:lnTo>
                <a:lnTo>
                  <a:pt x="162877" y="1542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71"/>
          <p:cNvSpPr/>
          <p:nvPr/>
        </p:nvSpPr>
        <p:spPr>
          <a:xfrm>
            <a:off x="3183254" y="3454717"/>
            <a:ext cx="200878" cy="321779"/>
          </a:xfrm>
          <a:custGeom>
            <a:avLst/>
            <a:gdLst/>
            <a:ahLst/>
            <a:cxnLst/>
            <a:rect l="0" t="0" r="0" b="0"/>
            <a:pathLst>
              <a:path w="200878" h="321779">
                <a:moveTo>
                  <a:pt x="0" y="0"/>
                </a:moveTo>
                <a:lnTo>
                  <a:pt x="20151" y="0"/>
                </a:lnTo>
                <a:lnTo>
                  <a:pt x="23912" y="953"/>
                </a:lnTo>
                <a:lnTo>
                  <a:pt x="28324" y="2540"/>
                </a:lnTo>
                <a:lnTo>
                  <a:pt x="33170" y="4551"/>
                </a:lnTo>
                <a:lnTo>
                  <a:pt x="38306" y="6844"/>
                </a:lnTo>
                <a:lnTo>
                  <a:pt x="49093" y="11932"/>
                </a:lnTo>
                <a:lnTo>
                  <a:pt x="65876" y="20151"/>
                </a:lnTo>
                <a:lnTo>
                  <a:pt x="72492" y="22959"/>
                </a:lnTo>
                <a:lnTo>
                  <a:pt x="79761" y="25784"/>
                </a:lnTo>
                <a:lnTo>
                  <a:pt x="95457" y="31462"/>
                </a:lnTo>
                <a:lnTo>
                  <a:pt x="111958" y="37161"/>
                </a:lnTo>
                <a:lnTo>
                  <a:pt x="119406" y="40966"/>
                </a:lnTo>
                <a:lnTo>
                  <a:pt x="126277" y="45408"/>
                </a:lnTo>
                <a:lnTo>
                  <a:pt x="132762" y="50275"/>
                </a:lnTo>
                <a:lnTo>
                  <a:pt x="138991" y="55424"/>
                </a:lnTo>
                <a:lnTo>
                  <a:pt x="145048" y="60762"/>
                </a:lnTo>
                <a:lnTo>
                  <a:pt x="156859" y="71773"/>
                </a:lnTo>
                <a:lnTo>
                  <a:pt x="168458" y="83017"/>
                </a:lnTo>
                <a:lnTo>
                  <a:pt x="173265" y="88682"/>
                </a:lnTo>
                <a:lnTo>
                  <a:pt x="177423" y="94364"/>
                </a:lnTo>
                <a:lnTo>
                  <a:pt x="181148" y="100057"/>
                </a:lnTo>
                <a:lnTo>
                  <a:pt x="184583" y="106709"/>
                </a:lnTo>
                <a:lnTo>
                  <a:pt x="187825" y="114002"/>
                </a:lnTo>
                <a:lnTo>
                  <a:pt x="190940" y="121722"/>
                </a:lnTo>
                <a:lnTo>
                  <a:pt x="196940" y="137919"/>
                </a:lnTo>
                <a:lnTo>
                  <a:pt x="199873" y="146238"/>
                </a:lnTo>
                <a:lnTo>
                  <a:pt x="200877" y="154642"/>
                </a:lnTo>
                <a:lnTo>
                  <a:pt x="200593" y="163102"/>
                </a:lnTo>
                <a:lnTo>
                  <a:pt x="199451" y="171600"/>
                </a:lnTo>
                <a:lnTo>
                  <a:pt x="197738" y="180123"/>
                </a:lnTo>
                <a:lnTo>
                  <a:pt x="195643" y="188662"/>
                </a:lnTo>
                <a:lnTo>
                  <a:pt x="193294" y="197212"/>
                </a:lnTo>
                <a:lnTo>
                  <a:pt x="189823" y="204817"/>
                </a:lnTo>
                <a:lnTo>
                  <a:pt x="185604" y="211792"/>
                </a:lnTo>
                <a:lnTo>
                  <a:pt x="180886" y="218347"/>
                </a:lnTo>
                <a:lnTo>
                  <a:pt x="176788" y="225575"/>
                </a:lnTo>
                <a:lnTo>
                  <a:pt x="173104" y="233251"/>
                </a:lnTo>
                <a:lnTo>
                  <a:pt x="169695" y="241226"/>
                </a:lnTo>
                <a:lnTo>
                  <a:pt x="165518" y="248447"/>
                </a:lnTo>
                <a:lnTo>
                  <a:pt x="160828" y="255167"/>
                </a:lnTo>
                <a:lnTo>
                  <a:pt x="155796" y="261551"/>
                </a:lnTo>
                <a:lnTo>
                  <a:pt x="150537" y="267712"/>
                </a:lnTo>
                <a:lnTo>
                  <a:pt x="145126" y="273725"/>
                </a:lnTo>
                <a:lnTo>
                  <a:pt x="139613" y="279638"/>
                </a:lnTo>
                <a:lnTo>
                  <a:pt x="133081" y="284533"/>
                </a:lnTo>
                <a:lnTo>
                  <a:pt x="125868" y="288749"/>
                </a:lnTo>
                <a:lnTo>
                  <a:pt x="118202" y="292512"/>
                </a:lnTo>
                <a:lnTo>
                  <a:pt x="112139" y="295973"/>
                </a:lnTo>
                <a:lnTo>
                  <a:pt x="107145" y="299233"/>
                </a:lnTo>
                <a:lnTo>
                  <a:pt x="102862" y="302359"/>
                </a:lnTo>
                <a:lnTo>
                  <a:pt x="99055" y="305395"/>
                </a:lnTo>
                <a:lnTo>
                  <a:pt x="95564" y="308372"/>
                </a:lnTo>
                <a:lnTo>
                  <a:pt x="92285" y="311308"/>
                </a:lnTo>
                <a:lnTo>
                  <a:pt x="88193" y="313267"/>
                </a:lnTo>
                <a:lnTo>
                  <a:pt x="83561" y="314572"/>
                </a:lnTo>
                <a:lnTo>
                  <a:pt x="78567" y="315442"/>
                </a:lnTo>
                <a:lnTo>
                  <a:pt x="74286" y="316975"/>
                </a:lnTo>
                <a:lnTo>
                  <a:pt x="70479" y="318949"/>
                </a:lnTo>
                <a:lnTo>
                  <a:pt x="66989" y="321218"/>
                </a:lnTo>
                <a:lnTo>
                  <a:pt x="64662" y="321778"/>
                </a:lnTo>
                <a:lnTo>
                  <a:pt x="63110" y="321199"/>
                </a:lnTo>
                <a:lnTo>
                  <a:pt x="60621" y="317976"/>
                </a:lnTo>
                <a:lnTo>
                  <a:pt x="57741" y="317535"/>
                </a:lnTo>
                <a:lnTo>
                  <a:pt x="51435" y="31718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72"/>
          <p:cNvSpPr/>
          <p:nvPr/>
        </p:nvSpPr>
        <p:spPr>
          <a:xfrm>
            <a:off x="2094556" y="3360420"/>
            <a:ext cx="1234432" cy="420053"/>
          </a:xfrm>
          <a:custGeom>
            <a:avLst/>
            <a:gdLst/>
            <a:ahLst/>
            <a:cxnLst/>
            <a:rect l="0" t="0" r="0" b="0"/>
            <a:pathLst>
              <a:path w="1234432" h="420053">
                <a:moveTo>
                  <a:pt x="8563" y="420052"/>
                </a:moveTo>
                <a:lnTo>
                  <a:pt x="0" y="411489"/>
                </a:lnTo>
                <a:lnTo>
                  <a:pt x="7373" y="404099"/>
                </a:lnTo>
                <a:lnTo>
                  <a:pt x="32323" y="391080"/>
                </a:lnTo>
                <a:lnTo>
                  <a:pt x="65792" y="374297"/>
                </a:lnTo>
                <a:lnTo>
                  <a:pt x="95433" y="362895"/>
                </a:lnTo>
                <a:lnTo>
                  <a:pt x="120345" y="353375"/>
                </a:lnTo>
                <a:lnTo>
                  <a:pt x="137302" y="344063"/>
                </a:lnTo>
                <a:lnTo>
                  <a:pt x="167464" y="332661"/>
                </a:lnTo>
                <a:lnTo>
                  <a:pt x="186818" y="323744"/>
                </a:lnTo>
                <a:lnTo>
                  <a:pt x="205898" y="314383"/>
                </a:lnTo>
                <a:lnTo>
                  <a:pt x="264973" y="293013"/>
                </a:lnTo>
                <a:lnTo>
                  <a:pt x="292386" y="284850"/>
                </a:lnTo>
                <a:lnTo>
                  <a:pt x="320444" y="278048"/>
                </a:lnTo>
                <a:lnTo>
                  <a:pt x="348790" y="271849"/>
                </a:lnTo>
                <a:lnTo>
                  <a:pt x="374723" y="263379"/>
                </a:lnTo>
                <a:lnTo>
                  <a:pt x="413283" y="250440"/>
                </a:lnTo>
                <a:lnTo>
                  <a:pt x="440851" y="243704"/>
                </a:lnTo>
                <a:lnTo>
                  <a:pt x="468979" y="237535"/>
                </a:lnTo>
                <a:lnTo>
                  <a:pt x="497355" y="229079"/>
                </a:lnTo>
                <a:lnTo>
                  <a:pt x="525842" y="219923"/>
                </a:lnTo>
                <a:lnTo>
                  <a:pt x="554378" y="212678"/>
                </a:lnTo>
                <a:lnTo>
                  <a:pt x="582935" y="206283"/>
                </a:lnTo>
                <a:lnTo>
                  <a:pt x="611502" y="199314"/>
                </a:lnTo>
                <a:lnTo>
                  <a:pt x="640074" y="189866"/>
                </a:lnTo>
                <a:lnTo>
                  <a:pt x="668647" y="181857"/>
                </a:lnTo>
                <a:lnTo>
                  <a:pt x="697222" y="174170"/>
                </a:lnTo>
                <a:lnTo>
                  <a:pt x="725796" y="164404"/>
                </a:lnTo>
                <a:lnTo>
                  <a:pt x="754371" y="153713"/>
                </a:lnTo>
                <a:lnTo>
                  <a:pt x="783899" y="143564"/>
                </a:lnTo>
                <a:lnTo>
                  <a:pt x="816072" y="135879"/>
                </a:lnTo>
                <a:lnTo>
                  <a:pt x="846881" y="126748"/>
                </a:lnTo>
                <a:lnTo>
                  <a:pt x="876449" y="116339"/>
                </a:lnTo>
                <a:lnTo>
                  <a:pt x="905465" y="105364"/>
                </a:lnTo>
                <a:lnTo>
                  <a:pt x="931697" y="94136"/>
                </a:lnTo>
                <a:lnTo>
                  <a:pt x="957007" y="83748"/>
                </a:lnTo>
                <a:lnTo>
                  <a:pt x="1030728" y="61664"/>
                </a:lnTo>
                <a:lnTo>
                  <a:pt x="1058806" y="50901"/>
                </a:lnTo>
                <a:lnTo>
                  <a:pt x="1084938" y="40720"/>
                </a:lnTo>
                <a:lnTo>
                  <a:pt x="1112427" y="33020"/>
                </a:lnTo>
                <a:lnTo>
                  <a:pt x="1145577" y="23330"/>
                </a:lnTo>
                <a:lnTo>
                  <a:pt x="1191157" y="8634"/>
                </a:lnTo>
                <a:lnTo>
                  <a:pt x="1216675" y="1705"/>
                </a:lnTo>
                <a:lnTo>
                  <a:pt x="123443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73"/>
          <p:cNvSpPr/>
          <p:nvPr/>
        </p:nvSpPr>
        <p:spPr>
          <a:xfrm>
            <a:off x="3131819" y="2991837"/>
            <a:ext cx="1217168" cy="342866"/>
          </a:xfrm>
          <a:custGeom>
            <a:avLst/>
            <a:gdLst/>
            <a:ahLst/>
            <a:cxnLst/>
            <a:rect l="0" t="0" r="0" b="0"/>
            <a:pathLst>
              <a:path w="1217168" h="342866">
                <a:moveTo>
                  <a:pt x="0" y="342865"/>
                </a:moveTo>
                <a:lnTo>
                  <a:pt x="0" y="335484"/>
                </a:lnTo>
                <a:lnTo>
                  <a:pt x="953" y="335087"/>
                </a:lnTo>
                <a:lnTo>
                  <a:pt x="15575" y="333410"/>
                </a:lnTo>
                <a:lnTo>
                  <a:pt x="35109" y="324981"/>
                </a:lnTo>
                <a:lnTo>
                  <a:pt x="57312" y="314144"/>
                </a:lnTo>
                <a:lnTo>
                  <a:pt x="83445" y="305674"/>
                </a:lnTo>
                <a:lnTo>
                  <a:pt x="110767" y="297132"/>
                </a:lnTo>
                <a:lnTo>
                  <a:pt x="167787" y="282856"/>
                </a:lnTo>
                <a:lnTo>
                  <a:pt x="188872" y="276189"/>
                </a:lnTo>
                <a:lnTo>
                  <a:pt x="214119" y="266876"/>
                </a:lnTo>
                <a:lnTo>
                  <a:pt x="255107" y="250923"/>
                </a:lnTo>
                <a:lnTo>
                  <a:pt x="283244" y="242312"/>
                </a:lnTo>
                <a:lnTo>
                  <a:pt x="311624" y="235310"/>
                </a:lnTo>
                <a:lnTo>
                  <a:pt x="340112" y="229023"/>
                </a:lnTo>
                <a:lnTo>
                  <a:pt x="368649" y="220514"/>
                </a:lnTo>
                <a:lnTo>
                  <a:pt x="397207" y="211334"/>
                </a:lnTo>
                <a:lnTo>
                  <a:pt x="425775" y="204079"/>
                </a:lnTo>
                <a:lnTo>
                  <a:pt x="454346" y="195140"/>
                </a:lnTo>
                <a:lnTo>
                  <a:pt x="483871" y="185770"/>
                </a:lnTo>
                <a:lnTo>
                  <a:pt x="516044" y="178430"/>
                </a:lnTo>
                <a:lnTo>
                  <a:pt x="546853" y="169453"/>
                </a:lnTo>
                <a:lnTo>
                  <a:pt x="577374" y="160065"/>
                </a:lnTo>
                <a:lnTo>
                  <a:pt x="609989" y="152718"/>
                </a:lnTo>
                <a:lnTo>
                  <a:pt x="640994" y="143738"/>
                </a:lnTo>
                <a:lnTo>
                  <a:pt x="671601" y="134349"/>
                </a:lnTo>
                <a:lnTo>
                  <a:pt x="704255" y="127001"/>
                </a:lnTo>
                <a:lnTo>
                  <a:pt x="750218" y="117510"/>
                </a:lnTo>
                <a:lnTo>
                  <a:pt x="779518" y="109040"/>
                </a:lnTo>
                <a:lnTo>
                  <a:pt x="809367" y="99877"/>
                </a:lnTo>
                <a:lnTo>
                  <a:pt x="841684" y="92631"/>
                </a:lnTo>
                <a:lnTo>
                  <a:pt x="931182" y="74368"/>
                </a:lnTo>
                <a:lnTo>
                  <a:pt x="959959" y="66053"/>
                </a:lnTo>
                <a:lnTo>
                  <a:pt x="987671" y="56960"/>
                </a:lnTo>
                <a:lnTo>
                  <a:pt x="1024693" y="46486"/>
                </a:lnTo>
                <a:lnTo>
                  <a:pt x="1127731" y="19989"/>
                </a:lnTo>
                <a:lnTo>
                  <a:pt x="1162562" y="11082"/>
                </a:lnTo>
                <a:lnTo>
                  <a:pt x="1174872" y="8716"/>
                </a:lnTo>
                <a:lnTo>
                  <a:pt x="1188109" y="2981"/>
                </a:lnTo>
                <a:lnTo>
                  <a:pt x="1207615" y="230"/>
                </a:lnTo>
                <a:lnTo>
                  <a:pt x="1215833" y="0"/>
                </a:lnTo>
                <a:lnTo>
                  <a:pt x="1216320" y="941"/>
                </a:lnTo>
                <a:lnTo>
                  <a:pt x="1217167" y="7349"/>
                </a:lnTo>
                <a:lnTo>
                  <a:pt x="1208723" y="171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74"/>
          <p:cNvSpPr/>
          <p:nvPr/>
        </p:nvSpPr>
        <p:spPr>
          <a:xfrm>
            <a:off x="1443037" y="4131945"/>
            <a:ext cx="273924" cy="257176"/>
          </a:xfrm>
          <a:custGeom>
            <a:avLst/>
            <a:gdLst/>
            <a:ahLst/>
            <a:cxnLst/>
            <a:rect l="0" t="0" r="0" b="0"/>
            <a:pathLst>
              <a:path w="273924" h="257176">
                <a:moveTo>
                  <a:pt x="0" y="0"/>
                </a:moveTo>
                <a:lnTo>
                  <a:pt x="11932" y="11931"/>
                </a:lnTo>
                <a:lnTo>
                  <a:pt x="13669" y="14622"/>
                </a:lnTo>
                <a:lnTo>
                  <a:pt x="15600" y="20151"/>
                </a:lnTo>
                <a:lnTo>
                  <a:pt x="18020" y="22006"/>
                </a:lnTo>
                <a:lnTo>
                  <a:pt x="25789" y="24068"/>
                </a:lnTo>
                <a:lnTo>
                  <a:pt x="33052" y="27524"/>
                </a:lnTo>
                <a:lnTo>
                  <a:pt x="39455" y="32235"/>
                </a:lnTo>
                <a:lnTo>
                  <a:pt x="45475" y="37504"/>
                </a:lnTo>
                <a:lnTo>
                  <a:pt x="48414" y="41195"/>
                </a:lnTo>
                <a:lnTo>
                  <a:pt x="51326" y="45561"/>
                </a:lnTo>
                <a:lnTo>
                  <a:pt x="54220" y="50376"/>
                </a:lnTo>
                <a:lnTo>
                  <a:pt x="62515" y="58267"/>
                </a:lnTo>
                <a:lnTo>
                  <a:pt x="67394" y="61704"/>
                </a:lnTo>
                <a:lnTo>
                  <a:pt x="71599" y="65901"/>
                </a:lnTo>
                <a:lnTo>
                  <a:pt x="75355" y="70604"/>
                </a:lnTo>
                <a:lnTo>
                  <a:pt x="78812" y="75645"/>
                </a:lnTo>
                <a:lnTo>
                  <a:pt x="83021" y="79957"/>
                </a:lnTo>
                <a:lnTo>
                  <a:pt x="87733" y="83784"/>
                </a:lnTo>
                <a:lnTo>
                  <a:pt x="106005" y="96262"/>
                </a:lnTo>
                <a:lnTo>
                  <a:pt x="113532" y="101322"/>
                </a:lnTo>
                <a:lnTo>
                  <a:pt x="119503" y="105648"/>
                </a:lnTo>
                <a:lnTo>
                  <a:pt x="124436" y="109484"/>
                </a:lnTo>
                <a:lnTo>
                  <a:pt x="128677" y="112995"/>
                </a:lnTo>
                <a:lnTo>
                  <a:pt x="134363" y="117240"/>
                </a:lnTo>
                <a:lnTo>
                  <a:pt x="148299" y="127036"/>
                </a:lnTo>
                <a:lnTo>
                  <a:pt x="154111" y="132316"/>
                </a:lnTo>
                <a:lnTo>
                  <a:pt x="158938" y="137740"/>
                </a:lnTo>
                <a:lnTo>
                  <a:pt x="163109" y="143262"/>
                </a:lnTo>
                <a:lnTo>
                  <a:pt x="167794" y="147895"/>
                </a:lnTo>
                <a:lnTo>
                  <a:pt x="172823" y="151937"/>
                </a:lnTo>
                <a:lnTo>
                  <a:pt x="178080" y="155583"/>
                </a:lnTo>
                <a:lnTo>
                  <a:pt x="183490" y="159920"/>
                </a:lnTo>
                <a:lnTo>
                  <a:pt x="189002" y="164715"/>
                </a:lnTo>
                <a:lnTo>
                  <a:pt x="194581" y="169818"/>
                </a:lnTo>
                <a:lnTo>
                  <a:pt x="199253" y="175124"/>
                </a:lnTo>
                <a:lnTo>
                  <a:pt x="203321" y="180567"/>
                </a:lnTo>
                <a:lnTo>
                  <a:pt x="206984" y="186100"/>
                </a:lnTo>
                <a:lnTo>
                  <a:pt x="211332" y="190742"/>
                </a:lnTo>
                <a:lnTo>
                  <a:pt x="216136" y="194788"/>
                </a:lnTo>
                <a:lnTo>
                  <a:pt x="221243" y="198439"/>
                </a:lnTo>
                <a:lnTo>
                  <a:pt x="225600" y="202778"/>
                </a:lnTo>
                <a:lnTo>
                  <a:pt x="229458" y="207575"/>
                </a:lnTo>
                <a:lnTo>
                  <a:pt x="232982" y="212678"/>
                </a:lnTo>
                <a:lnTo>
                  <a:pt x="236284" y="216080"/>
                </a:lnTo>
                <a:lnTo>
                  <a:pt x="239437" y="218349"/>
                </a:lnTo>
                <a:lnTo>
                  <a:pt x="245482" y="221821"/>
                </a:lnTo>
                <a:lnTo>
                  <a:pt x="251343" y="226540"/>
                </a:lnTo>
                <a:lnTo>
                  <a:pt x="257123" y="231811"/>
                </a:lnTo>
                <a:lnTo>
                  <a:pt x="259998" y="234551"/>
                </a:lnTo>
                <a:lnTo>
                  <a:pt x="261914" y="237330"/>
                </a:lnTo>
                <a:lnTo>
                  <a:pt x="264044" y="242957"/>
                </a:lnTo>
                <a:lnTo>
                  <a:pt x="265564" y="244839"/>
                </a:lnTo>
                <a:lnTo>
                  <a:pt x="267530" y="246093"/>
                </a:lnTo>
                <a:lnTo>
                  <a:pt x="272979" y="248107"/>
                </a:lnTo>
                <a:lnTo>
                  <a:pt x="273426" y="249224"/>
                </a:lnTo>
                <a:lnTo>
                  <a:pt x="273923" y="253006"/>
                </a:lnTo>
                <a:lnTo>
                  <a:pt x="273103" y="254396"/>
                </a:lnTo>
                <a:lnTo>
                  <a:pt x="271603" y="255322"/>
                </a:lnTo>
                <a:lnTo>
                  <a:pt x="265747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75"/>
          <p:cNvSpPr/>
          <p:nvPr/>
        </p:nvSpPr>
        <p:spPr>
          <a:xfrm>
            <a:off x="1485899" y="4106227"/>
            <a:ext cx="231459" cy="205741"/>
          </a:xfrm>
          <a:custGeom>
            <a:avLst/>
            <a:gdLst/>
            <a:ahLst/>
            <a:cxnLst/>
            <a:rect l="0" t="0" r="0" b="0"/>
            <a:pathLst>
              <a:path w="231459" h="205741">
                <a:moveTo>
                  <a:pt x="231458" y="0"/>
                </a:moveTo>
                <a:lnTo>
                  <a:pt x="223238" y="0"/>
                </a:lnTo>
                <a:lnTo>
                  <a:pt x="218439" y="4551"/>
                </a:lnTo>
                <a:lnTo>
                  <a:pt x="143992" y="78894"/>
                </a:lnTo>
                <a:lnTo>
                  <a:pt x="136000" y="85934"/>
                </a:lnTo>
                <a:lnTo>
                  <a:pt x="127814" y="92531"/>
                </a:lnTo>
                <a:lnTo>
                  <a:pt x="119500" y="98835"/>
                </a:lnTo>
                <a:lnTo>
                  <a:pt x="112052" y="105895"/>
                </a:lnTo>
                <a:lnTo>
                  <a:pt x="105181" y="113460"/>
                </a:lnTo>
                <a:lnTo>
                  <a:pt x="98696" y="121359"/>
                </a:lnTo>
                <a:lnTo>
                  <a:pt x="91515" y="128531"/>
                </a:lnTo>
                <a:lnTo>
                  <a:pt x="83870" y="135217"/>
                </a:lnTo>
                <a:lnTo>
                  <a:pt x="75916" y="141580"/>
                </a:lnTo>
                <a:lnTo>
                  <a:pt x="68708" y="146774"/>
                </a:lnTo>
                <a:lnTo>
                  <a:pt x="61998" y="151189"/>
                </a:lnTo>
                <a:lnTo>
                  <a:pt x="55620" y="155086"/>
                </a:lnTo>
                <a:lnTo>
                  <a:pt x="50415" y="159588"/>
                </a:lnTo>
                <a:lnTo>
                  <a:pt x="45993" y="164495"/>
                </a:lnTo>
                <a:lnTo>
                  <a:pt x="42092" y="169670"/>
                </a:lnTo>
                <a:lnTo>
                  <a:pt x="38539" y="174074"/>
                </a:lnTo>
                <a:lnTo>
                  <a:pt x="35218" y="177962"/>
                </a:lnTo>
                <a:lnTo>
                  <a:pt x="32051" y="181506"/>
                </a:lnTo>
                <a:lnTo>
                  <a:pt x="25993" y="187984"/>
                </a:lnTo>
                <a:lnTo>
                  <a:pt x="23044" y="191045"/>
                </a:lnTo>
                <a:lnTo>
                  <a:pt x="20125" y="193086"/>
                </a:lnTo>
                <a:lnTo>
                  <a:pt x="14342" y="195354"/>
                </a:lnTo>
                <a:lnTo>
                  <a:pt x="8597" y="196361"/>
                </a:lnTo>
                <a:lnTo>
                  <a:pt x="1699" y="197009"/>
                </a:lnTo>
                <a:lnTo>
                  <a:pt x="1133" y="198014"/>
                </a:lnTo>
                <a:lnTo>
                  <a:pt x="224" y="203932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76"/>
          <p:cNvSpPr/>
          <p:nvPr/>
        </p:nvSpPr>
        <p:spPr>
          <a:xfrm>
            <a:off x="1845944" y="4200525"/>
            <a:ext cx="274321" cy="17146"/>
          </a:xfrm>
          <a:custGeom>
            <a:avLst/>
            <a:gdLst/>
            <a:ahLst/>
            <a:cxnLst/>
            <a:rect l="0" t="0" r="0" b="0"/>
            <a:pathLst>
              <a:path w="274321" h="17146">
                <a:moveTo>
                  <a:pt x="0" y="17145"/>
                </a:moveTo>
                <a:lnTo>
                  <a:pt x="0" y="12594"/>
                </a:lnTo>
                <a:lnTo>
                  <a:pt x="953" y="11253"/>
                </a:lnTo>
                <a:lnTo>
                  <a:pt x="2540" y="10360"/>
                </a:lnTo>
                <a:lnTo>
                  <a:pt x="7381" y="8925"/>
                </a:lnTo>
                <a:lnTo>
                  <a:pt x="12771" y="8677"/>
                </a:lnTo>
                <a:lnTo>
                  <a:pt x="24951" y="8603"/>
                </a:lnTo>
                <a:lnTo>
                  <a:pt x="29969" y="7640"/>
                </a:lnTo>
                <a:lnTo>
                  <a:pt x="35220" y="6046"/>
                </a:lnTo>
                <a:lnTo>
                  <a:pt x="40625" y="4031"/>
                </a:lnTo>
                <a:lnTo>
                  <a:pt x="46133" y="2687"/>
                </a:lnTo>
                <a:lnTo>
                  <a:pt x="51711" y="1791"/>
                </a:lnTo>
                <a:lnTo>
                  <a:pt x="57334" y="1194"/>
                </a:lnTo>
                <a:lnTo>
                  <a:pt x="63940" y="796"/>
                </a:lnTo>
                <a:lnTo>
                  <a:pt x="78901" y="353"/>
                </a:lnTo>
                <a:lnTo>
                  <a:pt x="116810" y="31"/>
                </a:lnTo>
                <a:lnTo>
                  <a:pt x="238362" y="0"/>
                </a:lnTo>
                <a:lnTo>
                  <a:pt x="242728" y="952"/>
                </a:lnTo>
                <a:lnTo>
                  <a:pt x="246591" y="2540"/>
                </a:lnTo>
                <a:lnTo>
                  <a:pt x="250119" y="4550"/>
                </a:lnTo>
                <a:lnTo>
                  <a:pt x="253424" y="5891"/>
                </a:lnTo>
                <a:lnTo>
                  <a:pt x="256579" y="6785"/>
                </a:lnTo>
                <a:lnTo>
                  <a:pt x="259636" y="7380"/>
                </a:lnTo>
                <a:lnTo>
                  <a:pt x="262626" y="7778"/>
                </a:lnTo>
                <a:lnTo>
                  <a:pt x="265571" y="8042"/>
                </a:lnTo>
                <a:lnTo>
                  <a:pt x="274320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77"/>
          <p:cNvSpPr/>
          <p:nvPr/>
        </p:nvSpPr>
        <p:spPr>
          <a:xfrm>
            <a:off x="1957390" y="4106227"/>
            <a:ext cx="59643" cy="257176"/>
          </a:xfrm>
          <a:custGeom>
            <a:avLst/>
            <a:gdLst/>
            <a:ahLst/>
            <a:cxnLst/>
            <a:rect l="0" t="0" r="0" b="0"/>
            <a:pathLst>
              <a:path w="59643" h="257176">
                <a:moveTo>
                  <a:pt x="17142" y="0"/>
                </a:moveTo>
                <a:lnTo>
                  <a:pt x="1293" y="0"/>
                </a:lnTo>
                <a:lnTo>
                  <a:pt x="861" y="952"/>
                </a:lnTo>
                <a:lnTo>
                  <a:pt x="253" y="6844"/>
                </a:lnTo>
                <a:lnTo>
                  <a:pt x="73" y="14622"/>
                </a:lnTo>
                <a:lnTo>
                  <a:pt x="0" y="41712"/>
                </a:lnTo>
                <a:lnTo>
                  <a:pt x="951" y="46858"/>
                </a:lnTo>
                <a:lnTo>
                  <a:pt x="2538" y="52193"/>
                </a:lnTo>
                <a:lnTo>
                  <a:pt x="4549" y="57656"/>
                </a:lnTo>
                <a:lnTo>
                  <a:pt x="6842" y="63202"/>
                </a:lnTo>
                <a:lnTo>
                  <a:pt x="9322" y="68805"/>
                </a:lnTo>
                <a:lnTo>
                  <a:pt x="11929" y="74445"/>
                </a:lnTo>
                <a:lnTo>
                  <a:pt x="13667" y="80110"/>
                </a:lnTo>
                <a:lnTo>
                  <a:pt x="14825" y="85792"/>
                </a:lnTo>
                <a:lnTo>
                  <a:pt x="15597" y="91484"/>
                </a:lnTo>
                <a:lnTo>
                  <a:pt x="17065" y="97185"/>
                </a:lnTo>
                <a:lnTo>
                  <a:pt x="18995" y="102890"/>
                </a:lnTo>
                <a:lnTo>
                  <a:pt x="21235" y="108598"/>
                </a:lnTo>
                <a:lnTo>
                  <a:pt x="26264" y="122561"/>
                </a:lnTo>
                <a:lnTo>
                  <a:pt x="28938" y="130285"/>
                </a:lnTo>
                <a:lnTo>
                  <a:pt x="31674" y="137339"/>
                </a:lnTo>
                <a:lnTo>
                  <a:pt x="34450" y="143947"/>
                </a:lnTo>
                <a:lnTo>
                  <a:pt x="37253" y="150257"/>
                </a:lnTo>
                <a:lnTo>
                  <a:pt x="39122" y="156369"/>
                </a:lnTo>
                <a:lnTo>
                  <a:pt x="40368" y="162349"/>
                </a:lnTo>
                <a:lnTo>
                  <a:pt x="41198" y="168240"/>
                </a:lnTo>
                <a:lnTo>
                  <a:pt x="41752" y="174072"/>
                </a:lnTo>
                <a:lnTo>
                  <a:pt x="42121" y="179866"/>
                </a:lnTo>
                <a:lnTo>
                  <a:pt x="42367" y="185633"/>
                </a:lnTo>
                <a:lnTo>
                  <a:pt x="43484" y="190430"/>
                </a:lnTo>
                <a:lnTo>
                  <a:pt x="45181" y="194581"/>
                </a:lnTo>
                <a:lnTo>
                  <a:pt x="47264" y="198301"/>
                </a:lnTo>
                <a:lnTo>
                  <a:pt x="48654" y="202685"/>
                </a:lnTo>
                <a:lnTo>
                  <a:pt x="49580" y="207514"/>
                </a:lnTo>
                <a:lnTo>
                  <a:pt x="50197" y="212638"/>
                </a:lnTo>
                <a:lnTo>
                  <a:pt x="50609" y="217006"/>
                </a:lnTo>
                <a:lnTo>
                  <a:pt x="51066" y="224400"/>
                </a:lnTo>
                <a:lnTo>
                  <a:pt x="52141" y="227705"/>
                </a:lnTo>
                <a:lnTo>
                  <a:pt x="53809" y="230861"/>
                </a:lnTo>
                <a:lnTo>
                  <a:pt x="55874" y="233917"/>
                </a:lnTo>
                <a:lnTo>
                  <a:pt x="57251" y="236907"/>
                </a:lnTo>
                <a:lnTo>
                  <a:pt x="58781" y="242770"/>
                </a:lnTo>
                <a:lnTo>
                  <a:pt x="59461" y="248550"/>
                </a:lnTo>
                <a:lnTo>
                  <a:pt x="59642" y="251425"/>
                </a:lnTo>
                <a:lnTo>
                  <a:pt x="58810" y="253342"/>
                </a:lnTo>
                <a:lnTo>
                  <a:pt x="57303" y="254619"/>
                </a:lnTo>
                <a:lnTo>
                  <a:pt x="51432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78"/>
          <p:cNvSpPr/>
          <p:nvPr/>
        </p:nvSpPr>
        <p:spPr>
          <a:xfrm>
            <a:off x="2190036" y="4080523"/>
            <a:ext cx="367427" cy="197154"/>
          </a:xfrm>
          <a:custGeom>
            <a:avLst/>
            <a:gdLst/>
            <a:ahLst/>
            <a:cxnLst/>
            <a:rect l="0" t="0" r="0" b="0"/>
            <a:pathLst>
              <a:path w="367427" h="197154">
                <a:moveTo>
                  <a:pt x="7381" y="59994"/>
                </a:moveTo>
                <a:lnTo>
                  <a:pt x="0" y="59994"/>
                </a:lnTo>
                <a:lnTo>
                  <a:pt x="555" y="59042"/>
                </a:lnTo>
                <a:lnTo>
                  <a:pt x="5751" y="53209"/>
                </a:lnTo>
                <a:lnTo>
                  <a:pt x="11610" y="47224"/>
                </a:lnTo>
                <a:lnTo>
                  <a:pt x="13058" y="44813"/>
                </a:lnTo>
                <a:lnTo>
                  <a:pt x="14666" y="39594"/>
                </a:lnTo>
                <a:lnTo>
                  <a:pt x="17922" y="34100"/>
                </a:lnTo>
                <a:lnTo>
                  <a:pt x="20123" y="31301"/>
                </a:lnTo>
                <a:lnTo>
                  <a:pt x="22543" y="29436"/>
                </a:lnTo>
                <a:lnTo>
                  <a:pt x="25109" y="28192"/>
                </a:lnTo>
                <a:lnTo>
                  <a:pt x="35811" y="23901"/>
                </a:lnTo>
                <a:lnTo>
                  <a:pt x="44782" y="19188"/>
                </a:lnTo>
                <a:lnTo>
                  <a:pt x="51943" y="13918"/>
                </a:lnTo>
                <a:lnTo>
                  <a:pt x="60842" y="8401"/>
                </a:lnTo>
                <a:lnTo>
                  <a:pt x="70194" y="3726"/>
                </a:lnTo>
                <a:lnTo>
                  <a:pt x="77525" y="1649"/>
                </a:lnTo>
                <a:lnTo>
                  <a:pt x="86499" y="725"/>
                </a:lnTo>
                <a:lnTo>
                  <a:pt x="95884" y="315"/>
                </a:lnTo>
                <a:lnTo>
                  <a:pt x="103231" y="132"/>
                </a:lnTo>
                <a:lnTo>
                  <a:pt x="128947" y="0"/>
                </a:lnTo>
                <a:lnTo>
                  <a:pt x="132240" y="948"/>
                </a:lnTo>
                <a:lnTo>
                  <a:pt x="138439" y="4541"/>
                </a:lnTo>
                <a:lnTo>
                  <a:pt x="144369" y="9314"/>
                </a:lnTo>
                <a:lnTo>
                  <a:pt x="147284" y="11919"/>
                </a:lnTo>
                <a:lnTo>
                  <a:pt x="149227" y="14609"/>
                </a:lnTo>
                <a:lnTo>
                  <a:pt x="151386" y="20138"/>
                </a:lnTo>
                <a:lnTo>
                  <a:pt x="152346" y="25770"/>
                </a:lnTo>
                <a:lnTo>
                  <a:pt x="152602" y="28606"/>
                </a:lnTo>
                <a:lnTo>
                  <a:pt x="152772" y="32401"/>
                </a:lnTo>
                <a:lnTo>
                  <a:pt x="152962" y="41698"/>
                </a:lnTo>
                <a:lnTo>
                  <a:pt x="152060" y="46844"/>
                </a:lnTo>
                <a:lnTo>
                  <a:pt x="150506" y="52180"/>
                </a:lnTo>
                <a:lnTo>
                  <a:pt x="148518" y="57642"/>
                </a:lnTo>
                <a:lnTo>
                  <a:pt x="146240" y="63189"/>
                </a:lnTo>
                <a:lnTo>
                  <a:pt x="143768" y="68791"/>
                </a:lnTo>
                <a:lnTo>
                  <a:pt x="138483" y="80096"/>
                </a:lnTo>
                <a:lnTo>
                  <a:pt x="124493" y="108585"/>
                </a:lnTo>
                <a:lnTo>
                  <a:pt x="121651" y="113343"/>
                </a:lnTo>
                <a:lnTo>
                  <a:pt x="118804" y="117467"/>
                </a:lnTo>
                <a:lnTo>
                  <a:pt x="115953" y="121170"/>
                </a:lnTo>
                <a:lnTo>
                  <a:pt x="112147" y="125543"/>
                </a:lnTo>
                <a:lnTo>
                  <a:pt x="107705" y="130363"/>
                </a:lnTo>
                <a:lnTo>
                  <a:pt x="102839" y="135482"/>
                </a:lnTo>
                <a:lnTo>
                  <a:pt x="98642" y="140799"/>
                </a:lnTo>
                <a:lnTo>
                  <a:pt x="94892" y="146250"/>
                </a:lnTo>
                <a:lnTo>
                  <a:pt x="91439" y="151788"/>
                </a:lnTo>
                <a:lnTo>
                  <a:pt x="87232" y="156432"/>
                </a:lnTo>
                <a:lnTo>
                  <a:pt x="82523" y="160481"/>
                </a:lnTo>
                <a:lnTo>
                  <a:pt x="77478" y="164133"/>
                </a:lnTo>
                <a:lnTo>
                  <a:pt x="74115" y="167520"/>
                </a:lnTo>
                <a:lnTo>
                  <a:pt x="71873" y="170731"/>
                </a:lnTo>
                <a:lnTo>
                  <a:pt x="68429" y="176838"/>
                </a:lnTo>
                <a:lnTo>
                  <a:pt x="63723" y="182727"/>
                </a:lnTo>
                <a:lnTo>
                  <a:pt x="61135" y="184679"/>
                </a:lnTo>
                <a:lnTo>
                  <a:pt x="51866" y="188068"/>
                </a:lnTo>
                <a:lnTo>
                  <a:pt x="46173" y="192980"/>
                </a:lnTo>
                <a:lnTo>
                  <a:pt x="42066" y="196788"/>
                </a:lnTo>
                <a:lnTo>
                  <a:pt x="52631" y="197150"/>
                </a:lnTo>
                <a:lnTo>
                  <a:pt x="62145" y="197153"/>
                </a:lnTo>
                <a:lnTo>
                  <a:pt x="70138" y="194614"/>
                </a:lnTo>
                <a:lnTo>
                  <a:pt x="74936" y="192603"/>
                </a:lnTo>
                <a:lnTo>
                  <a:pt x="80993" y="191263"/>
                </a:lnTo>
                <a:lnTo>
                  <a:pt x="87888" y="190369"/>
                </a:lnTo>
                <a:lnTo>
                  <a:pt x="95342" y="189773"/>
                </a:lnTo>
                <a:lnTo>
                  <a:pt x="103169" y="189376"/>
                </a:lnTo>
                <a:lnTo>
                  <a:pt x="119486" y="188935"/>
                </a:lnTo>
                <a:lnTo>
                  <a:pt x="126885" y="187864"/>
                </a:lnTo>
                <a:lnTo>
                  <a:pt x="133723" y="186199"/>
                </a:lnTo>
                <a:lnTo>
                  <a:pt x="140186" y="184136"/>
                </a:lnTo>
                <a:lnTo>
                  <a:pt x="147353" y="182760"/>
                </a:lnTo>
                <a:lnTo>
                  <a:pt x="154988" y="181843"/>
                </a:lnTo>
                <a:lnTo>
                  <a:pt x="162936" y="181231"/>
                </a:lnTo>
                <a:lnTo>
                  <a:pt x="171092" y="179872"/>
                </a:lnTo>
                <a:lnTo>
                  <a:pt x="179387" y="178012"/>
                </a:lnTo>
                <a:lnTo>
                  <a:pt x="187774" y="175821"/>
                </a:lnTo>
                <a:lnTo>
                  <a:pt x="197175" y="174359"/>
                </a:lnTo>
                <a:lnTo>
                  <a:pt x="207253" y="173385"/>
                </a:lnTo>
                <a:lnTo>
                  <a:pt x="217782" y="172735"/>
                </a:lnTo>
                <a:lnTo>
                  <a:pt x="226706" y="171350"/>
                </a:lnTo>
                <a:lnTo>
                  <a:pt x="234560" y="169474"/>
                </a:lnTo>
                <a:lnTo>
                  <a:pt x="241701" y="167271"/>
                </a:lnTo>
                <a:lnTo>
                  <a:pt x="249319" y="165802"/>
                </a:lnTo>
                <a:lnTo>
                  <a:pt x="257256" y="164822"/>
                </a:lnTo>
                <a:lnTo>
                  <a:pt x="265404" y="164170"/>
                </a:lnTo>
                <a:lnTo>
                  <a:pt x="272741" y="163734"/>
                </a:lnTo>
                <a:lnTo>
                  <a:pt x="285974" y="163251"/>
                </a:lnTo>
                <a:lnTo>
                  <a:pt x="304134" y="162979"/>
                </a:lnTo>
                <a:lnTo>
                  <a:pt x="321580" y="162898"/>
                </a:lnTo>
                <a:lnTo>
                  <a:pt x="327337" y="163840"/>
                </a:lnTo>
                <a:lnTo>
                  <a:pt x="343588" y="168762"/>
                </a:lnTo>
                <a:lnTo>
                  <a:pt x="351434" y="170248"/>
                </a:lnTo>
                <a:lnTo>
                  <a:pt x="358096" y="173448"/>
                </a:lnTo>
                <a:lnTo>
                  <a:pt x="367426" y="18000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79"/>
          <p:cNvSpPr/>
          <p:nvPr/>
        </p:nvSpPr>
        <p:spPr>
          <a:xfrm>
            <a:off x="1065847" y="4174807"/>
            <a:ext cx="222886" cy="34282"/>
          </a:xfrm>
          <a:custGeom>
            <a:avLst/>
            <a:gdLst/>
            <a:ahLst/>
            <a:cxnLst/>
            <a:rect l="0" t="0" r="0" b="0"/>
            <a:pathLst>
              <a:path w="222886" h="34282">
                <a:moveTo>
                  <a:pt x="0" y="25718"/>
                </a:moveTo>
                <a:lnTo>
                  <a:pt x="0" y="33098"/>
                </a:lnTo>
                <a:lnTo>
                  <a:pt x="952" y="33496"/>
                </a:lnTo>
                <a:lnTo>
                  <a:pt x="7381" y="34186"/>
                </a:lnTo>
                <a:lnTo>
                  <a:pt x="12770" y="34259"/>
                </a:lnTo>
                <a:lnTo>
                  <a:pt x="24950" y="34281"/>
                </a:lnTo>
                <a:lnTo>
                  <a:pt x="29016" y="33331"/>
                </a:lnTo>
                <a:lnTo>
                  <a:pt x="32679" y="31746"/>
                </a:lnTo>
                <a:lnTo>
                  <a:pt x="36074" y="29737"/>
                </a:lnTo>
                <a:lnTo>
                  <a:pt x="40241" y="28397"/>
                </a:lnTo>
                <a:lnTo>
                  <a:pt x="44925" y="27504"/>
                </a:lnTo>
                <a:lnTo>
                  <a:pt x="49953" y="26909"/>
                </a:lnTo>
                <a:lnTo>
                  <a:pt x="55209" y="26512"/>
                </a:lnTo>
                <a:lnTo>
                  <a:pt x="60619" y="26247"/>
                </a:lnTo>
                <a:lnTo>
                  <a:pt x="66130" y="26071"/>
                </a:lnTo>
                <a:lnTo>
                  <a:pt x="72662" y="25000"/>
                </a:lnTo>
                <a:lnTo>
                  <a:pt x="79874" y="23335"/>
                </a:lnTo>
                <a:lnTo>
                  <a:pt x="87539" y="21272"/>
                </a:lnTo>
                <a:lnTo>
                  <a:pt x="94554" y="18943"/>
                </a:lnTo>
                <a:lnTo>
                  <a:pt x="101136" y="16439"/>
                </a:lnTo>
                <a:lnTo>
                  <a:pt x="107429" y="13817"/>
                </a:lnTo>
                <a:lnTo>
                  <a:pt x="114482" y="12069"/>
                </a:lnTo>
                <a:lnTo>
                  <a:pt x="122041" y="10904"/>
                </a:lnTo>
                <a:lnTo>
                  <a:pt x="129938" y="10127"/>
                </a:lnTo>
                <a:lnTo>
                  <a:pt x="137108" y="9608"/>
                </a:lnTo>
                <a:lnTo>
                  <a:pt x="143793" y="9263"/>
                </a:lnTo>
                <a:lnTo>
                  <a:pt x="150154" y="9033"/>
                </a:lnTo>
                <a:lnTo>
                  <a:pt x="157253" y="7927"/>
                </a:lnTo>
                <a:lnTo>
                  <a:pt x="164843" y="6237"/>
                </a:lnTo>
                <a:lnTo>
                  <a:pt x="172760" y="4158"/>
                </a:lnTo>
                <a:lnTo>
                  <a:pt x="179943" y="2772"/>
                </a:lnTo>
                <a:lnTo>
                  <a:pt x="186637" y="1848"/>
                </a:lnTo>
                <a:lnTo>
                  <a:pt x="193005" y="1232"/>
                </a:lnTo>
                <a:lnTo>
                  <a:pt x="199155" y="821"/>
                </a:lnTo>
                <a:lnTo>
                  <a:pt x="205160" y="548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80"/>
          <p:cNvSpPr/>
          <p:nvPr/>
        </p:nvSpPr>
        <p:spPr>
          <a:xfrm>
            <a:off x="1065847" y="4286250"/>
            <a:ext cx="154306" cy="17146"/>
          </a:xfrm>
          <a:custGeom>
            <a:avLst/>
            <a:gdLst/>
            <a:ahLst/>
            <a:cxnLst/>
            <a:rect l="0" t="0" r="0" b="0"/>
            <a:pathLst>
              <a:path w="154306" h="17146">
                <a:moveTo>
                  <a:pt x="0" y="17145"/>
                </a:moveTo>
                <a:lnTo>
                  <a:pt x="62213" y="17145"/>
                </a:lnTo>
                <a:lnTo>
                  <a:pt x="70050" y="16192"/>
                </a:lnTo>
                <a:lnTo>
                  <a:pt x="78133" y="14604"/>
                </a:lnTo>
                <a:lnTo>
                  <a:pt x="86378" y="12594"/>
                </a:lnTo>
                <a:lnTo>
                  <a:pt x="93781" y="11253"/>
                </a:lnTo>
                <a:lnTo>
                  <a:pt x="100620" y="10360"/>
                </a:lnTo>
                <a:lnTo>
                  <a:pt x="107085" y="9764"/>
                </a:lnTo>
                <a:lnTo>
                  <a:pt x="113300" y="8414"/>
                </a:lnTo>
                <a:lnTo>
                  <a:pt x="119348" y="6562"/>
                </a:lnTo>
                <a:lnTo>
                  <a:pt x="125286" y="4374"/>
                </a:lnTo>
                <a:lnTo>
                  <a:pt x="131149" y="2916"/>
                </a:lnTo>
                <a:lnTo>
                  <a:pt x="136963" y="1944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81"/>
          <p:cNvSpPr/>
          <p:nvPr/>
        </p:nvSpPr>
        <p:spPr>
          <a:xfrm>
            <a:off x="3860599" y="1491624"/>
            <a:ext cx="1825827" cy="882958"/>
          </a:xfrm>
          <a:custGeom>
            <a:avLst/>
            <a:gdLst/>
            <a:ahLst/>
            <a:cxnLst/>
            <a:rect l="0" t="0" r="0" b="0"/>
            <a:pathLst>
              <a:path w="1825827" h="882958">
                <a:moveTo>
                  <a:pt x="1825826" y="300028"/>
                </a:moveTo>
                <a:lnTo>
                  <a:pt x="1825826" y="295477"/>
                </a:lnTo>
                <a:lnTo>
                  <a:pt x="1818445" y="277047"/>
                </a:lnTo>
                <a:lnTo>
                  <a:pt x="1813055" y="266020"/>
                </a:lnTo>
                <a:lnTo>
                  <a:pt x="1809692" y="262116"/>
                </a:lnTo>
                <a:lnTo>
                  <a:pt x="1780900" y="237603"/>
                </a:lnTo>
                <a:lnTo>
                  <a:pt x="1770616" y="228469"/>
                </a:lnTo>
                <a:lnTo>
                  <a:pt x="1742101" y="208828"/>
                </a:lnTo>
                <a:lnTo>
                  <a:pt x="1695066" y="186060"/>
                </a:lnTo>
                <a:lnTo>
                  <a:pt x="1659981" y="166522"/>
                </a:lnTo>
                <a:lnTo>
                  <a:pt x="1619695" y="151543"/>
                </a:lnTo>
                <a:lnTo>
                  <a:pt x="1568616" y="141683"/>
                </a:lnTo>
                <a:lnTo>
                  <a:pt x="1512662" y="125617"/>
                </a:lnTo>
                <a:lnTo>
                  <a:pt x="1459525" y="111419"/>
                </a:lnTo>
                <a:lnTo>
                  <a:pt x="1389956" y="91430"/>
                </a:lnTo>
                <a:lnTo>
                  <a:pt x="1339155" y="83928"/>
                </a:lnTo>
                <a:lnTo>
                  <a:pt x="1265369" y="65608"/>
                </a:lnTo>
                <a:lnTo>
                  <a:pt x="1183865" y="39993"/>
                </a:lnTo>
                <a:lnTo>
                  <a:pt x="1131539" y="30231"/>
                </a:lnTo>
                <a:lnTo>
                  <a:pt x="1096227" y="20710"/>
                </a:lnTo>
                <a:lnTo>
                  <a:pt x="1046922" y="13055"/>
                </a:lnTo>
                <a:lnTo>
                  <a:pt x="996238" y="9155"/>
                </a:lnTo>
                <a:lnTo>
                  <a:pt x="945795" y="7688"/>
                </a:lnTo>
                <a:lnTo>
                  <a:pt x="890728" y="792"/>
                </a:lnTo>
                <a:lnTo>
                  <a:pt x="841214" y="96"/>
                </a:lnTo>
                <a:lnTo>
                  <a:pt x="781280" y="0"/>
                </a:lnTo>
                <a:lnTo>
                  <a:pt x="727964" y="9317"/>
                </a:lnTo>
                <a:lnTo>
                  <a:pt x="677210" y="17059"/>
                </a:lnTo>
                <a:lnTo>
                  <a:pt x="627006" y="24381"/>
                </a:lnTo>
                <a:lnTo>
                  <a:pt x="574357" y="37523"/>
                </a:lnTo>
                <a:lnTo>
                  <a:pt x="522816" y="46936"/>
                </a:lnTo>
                <a:lnTo>
                  <a:pt x="471371" y="62963"/>
                </a:lnTo>
                <a:lnTo>
                  <a:pt x="419935" y="87391"/>
                </a:lnTo>
                <a:lnTo>
                  <a:pt x="377073" y="105245"/>
                </a:lnTo>
                <a:lnTo>
                  <a:pt x="328178" y="134820"/>
                </a:lnTo>
                <a:lnTo>
                  <a:pt x="291506" y="157975"/>
                </a:lnTo>
                <a:lnTo>
                  <a:pt x="263686" y="182716"/>
                </a:lnTo>
                <a:lnTo>
                  <a:pt x="246669" y="197407"/>
                </a:lnTo>
                <a:lnTo>
                  <a:pt x="207240" y="224900"/>
                </a:lnTo>
                <a:lnTo>
                  <a:pt x="180385" y="249193"/>
                </a:lnTo>
                <a:lnTo>
                  <a:pt x="154330" y="274488"/>
                </a:lnTo>
                <a:lnTo>
                  <a:pt x="81236" y="347268"/>
                </a:lnTo>
                <a:lnTo>
                  <a:pt x="63146" y="369905"/>
                </a:lnTo>
                <a:lnTo>
                  <a:pt x="50272" y="394710"/>
                </a:lnTo>
                <a:lnTo>
                  <a:pt x="35874" y="420157"/>
                </a:lnTo>
                <a:lnTo>
                  <a:pt x="30167" y="434699"/>
                </a:lnTo>
                <a:lnTo>
                  <a:pt x="24413" y="453595"/>
                </a:lnTo>
                <a:lnTo>
                  <a:pt x="16676" y="473800"/>
                </a:lnTo>
                <a:lnTo>
                  <a:pt x="12109" y="488702"/>
                </a:lnTo>
                <a:lnTo>
                  <a:pt x="8586" y="508755"/>
                </a:lnTo>
                <a:lnTo>
                  <a:pt x="2885" y="531418"/>
                </a:lnTo>
                <a:lnTo>
                  <a:pt x="476" y="556625"/>
                </a:lnTo>
                <a:lnTo>
                  <a:pt x="0" y="579949"/>
                </a:lnTo>
                <a:lnTo>
                  <a:pt x="4468" y="601725"/>
                </a:lnTo>
                <a:lnTo>
                  <a:pt x="14512" y="627839"/>
                </a:lnTo>
                <a:lnTo>
                  <a:pt x="23128" y="648802"/>
                </a:lnTo>
                <a:lnTo>
                  <a:pt x="23952" y="652559"/>
                </a:lnTo>
                <a:lnTo>
                  <a:pt x="29948" y="661814"/>
                </a:lnTo>
                <a:lnTo>
                  <a:pt x="41494" y="677734"/>
                </a:lnTo>
                <a:lnTo>
                  <a:pt x="48857" y="688877"/>
                </a:lnTo>
                <a:lnTo>
                  <a:pt x="66566" y="711553"/>
                </a:lnTo>
                <a:lnTo>
                  <a:pt x="70056" y="717253"/>
                </a:lnTo>
                <a:lnTo>
                  <a:pt x="79013" y="726126"/>
                </a:lnTo>
                <a:lnTo>
                  <a:pt x="117156" y="753059"/>
                </a:lnTo>
                <a:lnTo>
                  <a:pt x="138771" y="764565"/>
                </a:lnTo>
                <a:lnTo>
                  <a:pt x="191261" y="786683"/>
                </a:lnTo>
                <a:lnTo>
                  <a:pt x="231707" y="807462"/>
                </a:lnTo>
                <a:lnTo>
                  <a:pt x="281036" y="822793"/>
                </a:lnTo>
                <a:lnTo>
                  <a:pt x="331300" y="836265"/>
                </a:lnTo>
                <a:lnTo>
                  <a:pt x="381241" y="844142"/>
                </a:lnTo>
                <a:lnTo>
                  <a:pt x="426862" y="853665"/>
                </a:lnTo>
                <a:lnTo>
                  <a:pt x="478207" y="859074"/>
                </a:lnTo>
                <a:lnTo>
                  <a:pt x="525320" y="864482"/>
                </a:lnTo>
                <a:lnTo>
                  <a:pt x="572268" y="871442"/>
                </a:lnTo>
                <a:lnTo>
                  <a:pt x="626415" y="873804"/>
                </a:lnTo>
                <a:lnTo>
                  <a:pt x="764013" y="874376"/>
                </a:lnTo>
                <a:lnTo>
                  <a:pt x="831947" y="881169"/>
                </a:lnTo>
                <a:lnTo>
                  <a:pt x="884120" y="882605"/>
                </a:lnTo>
                <a:lnTo>
                  <a:pt x="1070173" y="882957"/>
                </a:lnTo>
                <a:lnTo>
                  <a:pt x="1137695" y="876173"/>
                </a:lnTo>
                <a:lnTo>
                  <a:pt x="1189836" y="870188"/>
                </a:lnTo>
                <a:lnTo>
                  <a:pt x="1239153" y="865725"/>
                </a:lnTo>
                <a:lnTo>
                  <a:pt x="1285583" y="859199"/>
                </a:lnTo>
                <a:lnTo>
                  <a:pt x="1308540" y="856206"/>
                </a:lnTo>
                <a:lnTo>
                  <a:pt x="1354323" y="841302"/>
                </a:lnTo>
                <a:lnTo>
                  <a:pt x="1420377" y="823057"/>
                </a:lnTo>
                <a:lnTo>
                  <a:pt x="1471337" y="807724"/>
                </a:lnTo>
                <a:lnTo>
                  <a:pt x="1525523" y="783741"/>
                </a:lnTo>
                <a:lnTo>
                  <a:pt x="1560026" y="769133"/>
                </a:lnTo>
                <a:lnTo>
                  <a:pt x="1602183" y="743801"/>
                </a:lnTo>
                <a:lnTo>
                  <a:pt x="1614987" y="734433"/>
                </a:lnTo>
                <a:lnTo>
                  <a:pt x="1636355" y="722852"/>
                </a:lnTo>
                <a:lnTo>
                  <a:pt x="1655614" y="704894"/>
                </a:lnTo>
                <a:lnTo>
                  <a:pt x="1671887" y="692403"/>
                </a:lnTo>
                <a:lnTo>
                  <a:pt x="1682161" y="682062"/>
                </a:lnTo>
                <a:lnTo>
                  <a:pt x="1699058" y="659901"/>
                </a:lnTo>
                <a:lnTo>
                  <a:pt x="1712382" y="642877"/>
                </a:lnTo>
                <a:lnTo>
                  <a:pt x="1725418" y="620058"/>
                </a:lnTo>
                <a:lnTo>
                  <a:pt x="1737165" y="597206"/>
                </a:lnTo>
                <a:lnTo>
                  <a:pt x="1748658" y="576888"/>
                </a:lnTo>
                <a:lnTo>
                  <a:pt x="1764651" y="554318"/>
                </a:lnTo>
                <a:lnTo>
                  <a:pt x="1770062" y="541316"/>
                </a:lnTo>
                <a:lnTo>
                  <a:pt x="1775648" y="523286"/>
                </a:lnTo>
                <a:lnTo>
                  <a:pt x="1778087" y="517446"/>
                </a:lnTo>
                <a:lnTo>
                  <a:pt x="1781519" y="495576"/>
                </a:lnTo>
                <a:lnTo>
                  <a:pt x="1788569" y="468477"/>
                </a:lnTo>
                <a:lnTo>
                  <a:pt x="1790656" y="445824"/>
                </a:lnTo>
                <a:lnTo>
                  <a:pt x="1792228" y="425671"/>
                </a:lnTo>
                <a:lnTo>
                  <a:pt x="1795971" y="410162"/>
                </a:lnTo>
                <a:lnTo>
                  <a:pt x="1795729" y="393744"/>
                </a:lnTo>
                <a:lnTo>
                  <a:pt x="1790239" y="370976"/>
                </a:lnTo>
                <a:lnTo>
                  <a:pt x="1786197" y="357278"/>
                </a:lnTo>
                <a:lnTo>
                  <a:pt x="1782969" y="334453"/>
                </a:lnTo>
                <a:lnTo>
                  <a:pt x="1778838" y="321361"/>
                </a:lnTo>
                <a:lnTo>
                  <a:pt x="1771287" y="309192"/>
                </a:lnTo>
                <a:lnTo>
                  <a:pt x="1750918" y="285857"/>
                </a:lnTo>
                <a:lnTo>
                  <a:pt x="1709806" y="251461"/>
                </a:lnTo>
                <a:lnTo>
                  <a:pt x="1680142" y="228593"/>
                </a:lnTo>
                <a:lnTo>
                  <a:pt x="1659999" y="212399"/>
                </a:lnTo>
                <a:lnTo>
                  <a:pt x="1619697" y="194802"/>
                </a:lnTo>
                <a:lnTo>
                  <a:pt x="1563355" y="174000"/>
                </a:lnTo>
                <a:lnTo>
                  <a:pt x="1551505" y="17144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8" name="Group 157"/>
          <p:cNvGrpSpPr/>
          <p:nvPr/>
        </p:nvGrpSpPr>
        <p:grpSpPr>
          <a:xfrm>
            <a:off x="3766184" y="3965265"/>
            <a:ext cx="2554607" cy="509581"/>
            <a:chOff x="3766184" y="3965265"/>
            <a:chExt cx="2554607" cy="509581"/>
          </a:xfrm>
        </p:grpSpPr>
        <p:sp>
          <p:nvSpPr>
            <p:cNvPr id="144" name="SMARTPenAnnotation182"/>
            <p:cNvSpPr/>
            <p:nvPr/>
          </p:nvSpPr>
          <p:spPr>
            <a:xfrm>
              <a:off x="3791902" y="4029075"/>
              <a:ext cx="68581" cy="300038"/>
            </a:xfrm>
            <a:custGeom>
              <a:avLst/>
              <a:gdLst/>
              <a:ahLst/>
              <a:cxnLst/>
              <a:rect l="0" t="0" r="0" b="0"/>
              <a:pathLst>
                <a:path w="68581" h="300038">
                  <a:moveTo>
                    <a:pt x="0" y="0"/>
                  </a:moveTo>
                  <a:lnTo>
                    <a:pt x="0" y="17321"/>
                  </a:lnTo>
                  <a:lnTo>
                    <a:pt x="953" y="21072"/>
                  </a:lnTo>
                  <a:lnTo>
                    <a:pt x="2540" y="24526"/>
                  </a:lnTo>
                  <a:lnTo>
                    <a:pt x="4551" y="27780"/>
                  </a:lnTo>
                  <a:lnTo>
                    <a:pt x="5891" y="31855"/>
                  </a:lnTo>
                  <a:lnTo>
                    <a:pt x="6785" y="36477"/>
                  </a:lnTo>
                  <a:lnTo>
                    <a:pt x="7381" y="41462"/>
                  </a:lnTo>
                  <a:lnTo>
                    <a:pt x="7778" y="46692"/>
                  </a:lnTo>
                  <a:lnTo>
                    <a:pt x="8043" y="52083"/>
                  </a:lnTo>
                  <a:lnTo>
                    <a:pt x="8337" y="63153"/>
                  </a:lnTo>
                  <a:lnTo>
                    <a:pt x="8468" y="74423"/>
                  </a:lnTo>
                  <a:lnTo>
                    <a:pt x="9455" y="81048"/>
                  </a:lnTo>
                  <a:lnTo>
                    <a:pt x="11066" y="88322"/>
                  </a:lnTo>
                  <a:lnTo>
                    <a:pt x="13093" y="96029"/>
                  </a:lnTo>
                  <a:lnTo>
                    <a:pt x="14443" y="104024"/>
                  </a:lnTo>
                  <a:lnTo>
                    <a:pt x="15344" y="112212"/>
                  </a:lnTo>
                  <a:lnTo>
                    <a:pt x="15944" y="120528"/>
                  </a:lnTo>
                  <a:lnTo>
                    <a:pt x="16345" y="127977"/>
                  </a:lnTo>
                  <a:lnTo>
                    <a:pt x="16789" y="141334"/>
                  </a:lnTo>
                  <a:lnTo>
                    <a:pt x="17860" y="148514"/>
                  </a:lnTo>
                  <a:lnTo>
                    <a:pt x="19527" y="156160"/>
                  </a:lnTo>
                  <a:lnTo>
                    <a:pt x="21591" y="164114"/>
                  </a:lnTo>
                  <a:lnTo>
                    <a:pt x="22966" y="172274"/>
                  </a:lnTo>
                  <a:lnTo>
                    <a:pt x="23884" y="180572"/>
                  </a:lnTo>
                  <a:lnTo>
                    <a:pt x="24495" y="188961"/>
                  </a:lnTo>
                  <a:lnTo>
                    <a:pt x="25854" y="196459"/>
                  </a:lnTo>
                  <a:lnTo>
                    <a:pt x="27714" y="203363"/>
                  </a:lnTo>
                  <a:lnTo>
                    <a:pt x="29906" y="209870"/>
                  </a:lnTo>
                  <a:lnTo>
                    <a:pt x="31367" y="216113"/>
                  </a:lnTo>
                  <a:lnTo>
                    <a:pt x="32342" y="222180"/>
                  </a:lnTo>
                  <a:lnTo>
                    <a:pt x="32991" y="228130"/>
                  </a:lnTo>
                  <a:lnTo>
                    <a:pt x="34377" y="234002"/>
                  </a:lnTo>
                  <a:lnTo>
                    <a:pt x="36253" y="239821"/>
                  </a:lnTo>
                  <a:lnTo>
                    <a:pt x="38456" y="245605"/>
                  </a:lnTo>
                  <a:lnTo>
                    <a:pt x="40878" y="251367"/>
                  </a:lnTo>
                  <a:lnTo>
                    <a:pt x="43444" y="257113"/>
                  </a:lnTo>
                  <a:lnTo>
                    <a:pt x="46107" y="262849"/>
                  </a:lnTo>
                  <a:lnTo>
                    <a:pt x="47883" y="267625"/>
                  </a:lnTo>
                  <a:lnTo>
                    <a:pt x="49856" y="275471"/>
                  </a:lnTo>
                  <a:lnTo>
                    <a:pt x="51335" y="278898"/>
                  </a:lnTo>
                  <a:lnTo>
                    <a:pt x="53274" y="282134"/>
                  </a:lnTo>
                  <a:lnTo>
                    <a:pt x="55518" y="285244"/>
                  </a:lnTo>
                  <a:lnTo>
                    <a:pt x="57015" y="288270"/>
                  </a:lnTo>
                  <a:lnTo>
                    <a:pt x="58678" y="294172"/>
                  </a:lnTo>
                  <a:lnTo>
                    <a:pt x="60073" y="296127"/>
                  </a:lnTo>
                  <a:lnTo>
                    <a:pt x="61956" y="297431"/>
                  </a:lnTo>
                  <a:lnTo>
                    <a:pt x="68580" y="300037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SMARTPenAnnotation183"/>
            <p:cNvSpPr/>
            <p:nvPr/>
          </p:nvSpPr>
          <p:spPr>
            <a:xfrm>
              <a:off x="3766184" y="4029075"/>
              <a:ext cx="307819" cy="342783"/>
            </a:xfrm>
            <a:custGeom>
              <a:avLst/>
              <a:gdLst/>
              <a:ahLst/>
              <a:cxnLst/>
              <a:rect l="0" t="0" r="0" b="0"/>
              <a:pathLst>
                <a:path w="307819" h="342783">
                  <a:moveTo>
                    <a:pt x="0" y="8572"/>
                  </a:moveTo>
                  <a:lnTo>
                    <a:pt x="7382" y="1191"/>
                  </a:lnTo>
                  <a:lnTo>
                    <a:pt x="10584" y="529"/>
                  </a:lnTo>
                  <a:lnTo>
                    <a:pt x="16134" y="235"/>
                  </a:lnTo>
                  <a:lnTo>
                    <a:pt x="29969" y="69"/>
                  </a:lnTo>
                  <a:lnTo>
                    <a:pt x="128990" y="0"/>
                  </a:lnTo>
                  <a:lnTo>
                    <a:pt x="137428" y="953"/>
                  </a:lnTo>
                  <a:lnTo>
                    <a:pt x="145911" y="2540"/>
                  </a:lnTo>
                  <a:lnTo>
                    <a:pt x="184609" y="11931"/>
                  </a:lnTo>
                  <a:lnTo>
                    <a:pt x="193558" y="14621"/>
                  </a:lnTo>
                  <a:lnTo>
                    <a:pt x="201429" y="17368"/>
                  </a:lnTo>
                  <a:lnTo>
                    <a:pt x="208581" y="20151"/>
                  </a:lnTo>
                  <a:lnTo>
                    <a:pt x="224148" y="25783"/>
                  </a:lnTo>
                  <a:lnTo>
                    <a:pt x="232299" y="28619"/>
                  </a:lnTo>
                  <a:lnTo>
                    <a:pt x="238686" y="31462"/>
                  </a:lnTo>
                  <a:lnTo>
                    <a:pt x="243897" y="34309"/>
                  </a:lnTo>
                  <a:lnTo>
                    <a:pt x="253179" y="40966"/>
                  </a:lnTo>
                  <a:lnTo>
                    <a:pt x="258321" y="45408"/>
                  </a:lnTo>
                  <a:lnTo>
                    <a:pt x="263654" y="50274"/>
                  </a:lnTo>
                  <a:lnTo>
                    <a:pt x="274660" y="60762"/>
                  </a:lnTo>
                  <a:lnTo>
                    <a:pt x="280262" y="66225"/>
                  </a:lnTo>
                  <a:lnTo>
                    <a:pt x="283997" y="71772"/>
                  </a:lnTo>
                  <a:lnTo>
                    <a:pt x="286486" y="77376"/>
                  </a:lnTo>
                  <a:lnTo>
                    <a:pt x="288146" y="83017"/>
                  </a:lnTo>
                  <a:lnTo>
                    <a:pt x="291157" y="88682"/>
                  </a:lnTo>
                  <a:lnTo>
                    <a:pt x="295070" y="94364"/>
                  </a:lnTo>
                  <a:lnTo>
                    <a:pt x="299584" y="100057"/>
                  </a:lnTo>
                  <a:lnTo>
                    <a:pt x="302593" y="105757"/>
                  </a:lnTo>
                  <a:lnTo>
                    <a:pt x="304599" y="111462"/>
                  </a:lnTo>
                  <a:lnTo>
                    <a:pt x="305936" y="117170"/>
                  </a:lnTo>
                  <a:lnTo>
                    <a:pt x="306827" y="122881"/>
                  </a:lnTo>
                  <a:lnTo>
                    <a:pt x="307422" y="128593"/>
                  </a:lnTo>
                  <a:lnTo>
                    <a:pt x="307818" y="134306"/>
                  </a:lnTo>
                  <a:lnTo>
                    <a:pt x="307130" y="140972"/>
                  </a:lnTo>
                  <a:lnTo>
                    <a:pt x="305718" y="148274"/>
                  </a:lnTo>
                  <a:lnTo>
                    <a:pt x="303824" y="155999"/>
                  </a:lnTo>
                  <a:lnTo>
                    <a:pt x="301610" y="163054"/>
                  </a:lnTo>
                  <a:lnTo>
                    <a:pt x="299181" y="169663"/>
                  </a:lnTo>
                  <a:lnTo>
                    <a:pt x="296609" y="175973"/>
                  </a:lnTo>
                  <a:lnTo>
                    <a:pt x="293942" y="183038"/>
                  </a:lnTo>
                  <a:lnTo>
                    <a:pt x="288439" y="198508"/>
                  </a:lnTo>
                  <a:lnTo>
                    <a:pt x="284685" y="205681"/>
                  </a:lnTo>
                  <a:lnTo>
                    <a:pt x="280278" y="212368"/>
                  </a:lnTo>
                  <a:lnTo>
                    <a:pt x="275434" y="218731"/>
                  </a:lnTo>
                  <a:lnTo>
                    <a:pt x="270301" y="224878"/>
                  </a:lnTo>
                  <a:lnTo>
                    <a:pt x="264973" y="230881"/>
                  </a:lnTo>
                  <a:lnTo>
                    <a:pt x="259516" y="236788"/>
                  </a:lnTo>
                  <a:lnTo>
                    <a:pt x="254926" y="242631"/>
                  </a:lnTo>
                  <a:lnTo>
                    <a:pt x="250914" y="248432"/>
                  </a:lnTo>
                  <a:lnTo>
                    <a:pt x="247286" y="254203"/>
                  </a:lnTo>
                  <a:lnTo>
                    <a:pt x="242963" y="259956"/>
                  </a:lnTo>
                  <a:lnTo>
                    <a:pt x="238175" y="265696"/>
                  </a:lnTo>
                  <a:lnTo>
                    <a:pt x="233079" y="271428"/>
                  </a:lnTo>
                  <a:lnTo>
                    <a:pt x="227776" y="276202"/>
                  </a:lnTo>
                  <a:lnTo>
                    <a:pt x="222336" y="280337"/>
                  </a:lnTo>
                  <a:lnTo>
                    <a:pt x="216804" y="284046"/>
                  </a:lnTo>
                  <a:lnTo>
                    <a:pt x="211211" y="288424"/>
                  </a:lnTo>
                  <a:lnTo>
                    <a:pt x="205578" y="293247"/>
                  </a:lnTo>
                  <a:lnTo>
                    <a:pt x="199917" y="298368"/>
                  </a:lnTo>
                  <a:lnTo>
                    <a:pt x="194238" y="302735"/>
                  </a:lnTo>
                  <a:lnTo>
                    <a:pt x="188547" y="306598"/>
                  </a:lnTo>
                  <a:lnTo>
                    <a:pt x="182848" y="310126"/>
                  </a:lnTo>
                  <a:lnTo>
                    <a:pt x="177144" y="313430"/>
                  </a:lnTo>
                  <a:lnTo>
                    <a:pt x="165726" y="319642"/>
                  </a:lnTo>
                  <a:lnTo>
                    <a:pt x="148588" y="328495"/>
                  </a:lnTo>
                  <a:lnTo>
                    <a:pt x="142873" y="330439"/>
                  </a:lnTo>
                  <a:lnTo>
                    <a:pt x="137159" y="331735"/>
                  </a:lnTo>
                  <a:lnTo>
                    <a:pt x="131445" y="332599"/>
                  </a:lnTo>
                  <a:lnTo>
                    <a:pt x="122555" y="336099"/>
                  </a:lnTo>
                  <a:lnTo>
                    <a:pt x="115429" y="339877"/>
                  </a:lnTo>
                  <a:lnTo>
                    <a:pt x="109087" y="341557"/>
                  </a:lnTo>
                  <a:lnTo>
                    <a:pt x="100554" y="342303"/>
                  </a:lnTo>
                  <a:lnTo>
                    <a:pt x="91363" y="342634"/>
                  </a:lnTo>
                  <a:lnTo>
                    <a:pt x="84103" y="342782"/>
                  </a:lnTo>
                  <a:lnTo>
                    <a:pt x="80834" y="341869"/>
                  </a:lnTo>
                  <a:lnTo>
                    <a:pt x="71682" y="336985"/>
                  </a:lnTo>
                  <a:lnTo>
                    <a:pt x="65832" y="335508"/>
                  </a:lnTo>
                  <a:lnTo>
                    <a:pt x="63890" y="334162"/>
                  </a:lnTo>
                  <a:lnTo>
                    <a:pt x="62597" y="332312"/>
                  </a:lnTo>
                  <a:lnTo>
                    <a:pt x="60008" y="325754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SMARTPenAnnotation184"/>
            <p:cNvSpPr/>
            <p:nvPr/>
          </p:nvSpPr>
          <p:spPr>
            <a:xfrm>
              <a:off x="4211954" y="4166235"/>
              <a:ext cx="205742" cy="8573"/>
            </a:xfrm>
            <a:custGeom>
              <a:avLst/>
              <a:gdLst/>
              <a:ahLst/>
              <a:cxnLst/>
              <a:rect l="0" t="0" r="0" b="0"/>
              <a:pathLst>
                <a:path w="205742" h="8573">
                  <a:moveTo>
                    <a:pt x="0" y="8572"/>
                  </a:moveTo>
                  <a:lnTo>
                    <a:pt x="15601" y="8572"/>
                  </a:lnTo>
                  <a:lnTo>
                    <a:pt x="18021" y="7619"/>
                  </a:lnTo>
                  <a:lnTo>
                    <a:pt x="21539" y="6032"/>
                  </a:lnTo>
                  <a:lnTo>
                    <a:pt x="25790" y="4021"/>
                  </a:lnTo>
                  <a:lnTo>
                    <a:pt x="30528" y="2681"/>
                  </a:lnTo>
                  <a:lnTo>
                    <a:pt x="35592" y="1787"/>
                  </a:lnTo>
                  <a:lnTo>
                    <a:pt x="40873" y="1191"/>
                  </a:lnTo>
                  <a:lnTo>
                    <a:pt x="46299" y="794"/>
                  </a:lnTo>
                  <a:lnTo>
                    <a:pt x="51821" y="529"/>
                  </a:lnTo>
                  <a:lnTo>
                    <a:pt x="63037" y="235"/>
                  </a:lnTo>
                  <a:lnTo>
                    <a:pt x="205741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SMARTPenAnnotation185"/>
            <p:cNvSpPr/>
            <p:nvPr/>
          </p:nvSpPr>
          <p:spPr>
            <a:xfrm>
              <a:off x="4237672" y="4260532"/>
              <a:ext cx="205741" cy="17146"/>
            </a:xfrm>
            <a:custGeom>
              <a:avLst/>
              <a:gdLst/>
              <a:ahLst/>
              <a:cxnLst/>
              <a:rect l="0" t="0" r="0" b="0"/>
              <a:pathLst>
                <a:path w="205741" h="17146">
                  <a:moveTo>
                    <a:pt x="0" y="17145"/>
                  </a:moveTo>
                  <a:lnTo>
                    <a:pt x="57312" y="17145"/>
                  </a:lnTo>
                  <a:lnTo>
                    <a:pt x="62973" y="16193"/>
                  </a:lnTo>
                  <a:lnTo>
                    <a:pt x="68652" y="14605"/>
                  </a:lnTo>
                  <a:lnTo>
                    <a:pt x="74343" y="12594"/>
                  </a:lnTo>
                  <a:lnTo>
                    <a:pt x="80995" y="11254"/>
                  </a:lnTo>
                  <a:lnTo>
                    <a:pt x="88286" y="10360"/>
                  </a:lnTo>
                  <a:lnTo>
                    <a:pt x="96005" y="9764"/>
                  </a:lnTo>
                  <a:lnTo>
                    <a:pt x="103056" y="9367"/>
                  </a:lnTo>
                  <a:lnTo>
                    <a:pt x="115970" y="8926"/>
                  </a:lnTo>
                  <a:lnTo>
                    <a:pt x="154173" y="8604"/>
                  </a:lnTo>
                  <a:lnTo>
                    <a:pt x="158979" y="7641"/>
                  </a:lnTo>
                  <a:lnTo>
                    <a:pt x="164089" y="6047"/>
                  </a:lnTo>
                  <a:lnTo>
                    <a:pt x="169400" y="4031"/>
                  </a:lnTo>
                  <a:lnTo>
                    <a:pt x="175798" y="2688"/>
                  </a:lnTo>
                  <a:lnTo>
                    <a:pt x="182922" y="1791"/>
                  </a:lnTo>
                  <a:lnTo>
                    <a:pt x="205740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SMARTPenAnnotation186"/>
            <p:cNvSpPr/>
            <p:nvPr/>
          </p:nvSpPr>
          <p:spPr>
            <a:xfrm>
              <a:off x="4640579" y="4097654"/>
              <a:ext cx="60009" cy="291467"/>
            </a:xfrm>
            <a:custGeom>
              <a:avLst/>
              <a:gdLst/>
              <a:ahLst/>
              <a:cxnLst/>
              <a:rect l="0" t="0" r="0" b="0"/>
              <a:pathLst>
                <a:path w="60009" h="291467">
                  <a:moveTo>
                    <a:pt x="0" y="0"/>
                  </a:moveTo>
                  <a:lnTo>
                    <a:pt x="0" y="4551"/>
                  </a:lnTo>
                  <a:lnTo>
                    <a:pt x="953" y="5892"/>
                  </a:lnTo>
                  <a:lnTo>
                    <a:pt x="2541" y="6786"/>
                  </a:lnTo>
                  <a:lnTo>
                    <a:pt x="4551" y="7381"/>
                  </a:lnTo>
                  <a:lnTo>
                    <a:pt x="5892" y="9684"/>
                  </a:lnTo>
                  <a:lnTo>
                    <a:pt x="7382" y="17321"/>
                  </a:lnTo>
                  <a:lnTo>
                    <a:pt x="8731" y="22025"/>
                  </a:lnTo>
                  <a:lnTo>
                    <a:pt x="10584" y="27067"/>
                  </a:lnTo>
                  <a:lnTo>
                    <a:pt x="12771" y="32332"/>
                  </a:lnTo>
                  <a:lnTo>
                    <a:pt x="14229" y="37747"/>
                  </a:lnTo>
                  <a:lnTo>
                    <a:pt x="15201" y="43263"/>
                  </a:lnTo>
                  <a:lnTo>
                    <a:pt x="15849" y="48845"/>
                  </a:lnTo>
                  <a:lnTo>
                    <a:pt x="16282" y="54471"/>
                  </a:lnTo>
                  <a:lnTo>
                    <a:pt x="16570" y="60127"/>
                  </a:lnTo>
                  <a:lnTo>
                    <a:pt x="16761" y="65802"/>
                  </a:lnTo>
                  <a:lnTo>
                    <a:pt x="17842" y="72443"/>
                  </a:lnTo>
                  <a:lnTo>
                    <a:pt x="19515" y="79729"/>
                  </a:lnTo>
                  <a:lnTo>
                    <a:pt x="21583" y="87442"/>
                  </a:lnTo>
                  <a:lnTo>
                    <a:pt x="22961" y="95443"/>
                  </a:lnTo>
                  <a:lnTo>
                    <a:pt x="23880" y="103634"/>
                  </a:lnTo>
                  <a:lnTo>
                    <a:pt x="24493" y="111952"/>
                  </a:lnTo>
                  <a:lnTo>
                    <a:pt x="25853" y="120355"/>
                  </a:lnTo>
                  <a:lnTo>
                    <a:pt x="27713" y="128814"/>
                  </a:lnTo>
                  <a:lnTo>
                    <a:pt x="29906" y="137311"/>
                  </a:lnTo>
                  <a:lnTo>
                    <a:pt x="31367" y="146786"/>
                  </a:lnTo>
                  <a:lnTo>
                    <a:pt x="32342" y="156913"/>
                  </a:lnTo>
                  <a:lnTo>
                    <a:pt x="32991" y="167474"/>
                  </a:lnTo>
                  <a:lnTo>
                    <a:pt x="33713" y="186828"/>
                  </a:lnTo>
                  <a:lnTo>
                    <a:pt x="33906" y="195990"/>
                  </a:lnTo>
                  <a:lnTo>
                    <a:pt x="34986" y="204002"/>
                  </a:lnTo>
                  <a:lnTo>
                    <a:pt x="36660" y="211249"/>
                  </a:lnTo>
                  <a:lnTo>
                    <a:pt x="38728" y="217986"/>
                  </a:lnTo>
                  <a:lnTo>
                    <a:pt x="40106" y="224381"/>
                  </a:lnTo>
                  <a:lnTo>
                    <a:pt x="41025" y="230551"/>
                  </a:lnTo>
                  <a:lnTo>
                    <a:pt x="41637" y="236568"/>
                  </a:lnTo>
                  <a:lnTo>
                    <a:pt x="42999" y="242484"/>
                  </a:lnTo>
                  <a:lnTo>
                    <a:pt x="44859" y="248334"/>
                  </a:lnTo>
                  <a:lnTo>
                    <a:pt x="47051" y="254139"/>
                  </a:lnTo>
                  <a:lnTo>
                    <a:pt x="48512" y="258961"/>
                  </a:lnTo>
                  <a:lnTo>
                    <a:pt x="50136" y="266859"/>
                  </a:lnTo>
                  <a:lnTo>
                    <a:pt x="50858" y="273544"/>
                  </a:lnTo>
                  <a:lnTo>
                    <a:pt x="51051" y="276661"/>
                  </a:lnTo>
                  <a:lnTo>
                    <a:pt x="52131" y="279691"/>
                  </a:lnTo>
                  <a:lnTo>
                    <a:pt x="53805" y="282663"/>
                  </a:lnTo>
                  <a:lnTo>
                    <a:pt x="60008" y="291466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SMARTPenAnnotation187"/>
            <p:cNvSpPr/>
            <p:nvPr/>
          </p:nvSpPr>
          <p:spPr>
            <a:xfrm>
              <a:off x="4537709" y="3965265"/>
              <a:ext cx="522924" cy="363700"/>
            </a:xfrm>
            <a:custGeom>
              <a:avLst/>
              <a:gdLst/>
              <a:ahLst/>
              <a:cxnLst/>
              <a:rect l="0" t="0" r="0" b="0"/>
              <a:pathLst>
                <a:path w="522924" h="363700">
                  <a:moveTo>
                    <a:pt x="0" y="140962"/>
                  </a:moveTo>
                  <a:lnTo>
                    <a:pt x="0" y="115173"/>
                  </a:lnTo>
                  <a:lnTo>
                    <a:pt x="1906" y="111387"/>
                  </a:lnTo>
                  <a:lnTo>
                    <a:pt x="5080" y="107911"/>
                  </a:lnTo>
                  <a:lnTo>
                    <a:pt x="9103" y="104640"/>
                  </a:lnTo>
                  <a:lnTo>
                    <a:pt x="16111" y="95927"/>
                  </a:lnTo>
                  <a:lnTo>
                    <a:pt x="22401" y="86657"/>
                  </a:lnTo>
                  <a:lnTo>
                    <a:pt x="28371" y="79361"/>
                  </a:lnTo>
                  <a:lnTo>
                    <a:pt x="36740" y="70404"/>
                  </a:lnTo>
                  <a:lnTo>
                    <a:pt x="47761" y="60073"/>
                  </a:lnTo>
                  <a:lnTo>
                    <a:pt x="62185" y="49131"/>
                  </a:lnTo>
                  <a:lnTo>
                    <a:pt x="75581" y="40459"/>
                  </a:lnTo>
                  <a:lnTo>
                    <a:pt x="88836" y="33429"/>
                  </a:lnTo>
                  <a:lnTo>
                    <a:pt x="104253" y="27130"/>
                  </a:lnTo>
                  <a:lnTo>
                    <a:pt x="113317" y="24116"/>
                  </a:lnTo>
                  <a:lnTo>
                    <a:pt x="123170" y="21155"/>
                  </a:lnTo>
                  <a:lnTo>
                    <a:pt x="143325" y="15324"/>
                  </a:lnTo>
                  <a:lnTo>
                    <a:pt x="170737" y="6687"/>
                  </a:lnTo>
                  <a:lnTo>
                    <a:pt x="188278" y="957"/>
                  </a:lnTo>
                  <a:lnTo>
                    <a:pt x="196957" y="0"/>
                  </a:lnTo>
                  <a:lnTo>
                    <a:pt x="205600" y="315"/>
                  </a:lnTo>
                  <a:lnTo>
                    <a:pt x="214219" y="1477"/>
                  </a:lnTo>
                  <a:lnTo>
                    <a:pt x="222823" y="2252"/>
                  </a:lnTo>
                  <a:lnTo>
                    <a:pt x="231416" y="2769"/>
                  </a:lnTo>
                  <a:lnTo>
                    <a:pt x="240003" y="3113"/>
                  </a:lnTo>
                  <a:lnTo>
                    <a:pt x="248585" y="4295"/>
                  </a:lnTo>
                  <a:lnTo>
                    <a:pt x="257163" y="6036"/>
                  </a:lnTo>
                  <a:lnTo>
                    <a:pt x="272410" y="10510"/>
                  </a:lnTo>
                  <a:lnTo>
                    <a:pt x="287301" y="18384"/>
                  </a:lnTo>
                  <a:lnTo>
                    <a:pt x="303355" y="27702"/>
                  </a:lnTo>
                  <a:lnTo>
                    <a:pt x="314530" y="36967"/>
                  </a:lnTo>
                  <a:lnTo>
                    <a:pt x="318272" y="42104"/>
                  </a:lnTo>
                  <a:lnTo>
                    <a:pt x="322430" y="52893"/>
                  </a:lnTo>
                  <a:lnTo>
                    <a:pt x="326817" y="64038"/>
                  </a:lnTo>
                  <a:lnTo>
                    <a:pt x="330990" y="74388"/>
                  </a:lnTo>
                  <a:lnTo>
                    <a:pt x="332845" y="82164"/>
                  </a:lnTo>
                  <a:lnTo>
                    <a:pt x="333669" y="91335"/>
                  </a:lnTo>
                  <a:lnTo>
                    <a:pt x="333888" y="96447"/>
                  </a:lnTo>
                  <a:lnTo>
                    <a:pt x="331593" y="107208"/>
                  </a:lnTo>
                  <a:lnTo>
                    <a:pt x="328350" y="118340"/>
                  </a:lnTo>
                  <a:lnTo>
                    <a:pt x="326909" y="129638"/>
                  </a:lnTo>
                  <a:lnTo>
                    <a:pt x="324619" y="136270"/>
                  </a:lnTo>
                  <a:lnTo>
                    <a:pt x="321188" y="143549"/>
                  </a:lnTo>
                  <a:lnTo>
                    <a:pt x="313248" y="158305"/>
                  </a:lnTo>
                  <a:lnTo>
                    <a:pt x="306544" y="171212"/>
                  </a:lnTo>
                  <a:lnTo>
                    <a:pt x="297850" y="180759"/>
                  </a:lnTo>
                  <a:lnTo>
                    <a:pt x="287636" y="189130"/>
                  </a:lnTo>
                  <a:lnTo>
                    <a:pt x="276745" y="199200"/>
                  </a:lnTo>
                  <a:lnTo>
                    <a:pt x="265556" y="207486"/>
                  </a:lnTo>
                  <a:lnTo>
                    <a:pt x="251086" y="217505"/>
                  </a:lnTo>
                  <a:lnTo>
                    <a:pt x="247401" y="220566"/>
                  </a:lnTo>
                  <a:lnTo>
                    <a:pt x="240766" y="223966"/>
                  </a:lnTo>
                  <a:lnTo>
                    <a:pt x="229136" y="228421"/>
                  </a:lnTo>
                  <a:lnTo>
                    <a:pt x="219949" y="232220"/>
                  </a:lnTo>
                  <a:lnTo>
                    <a:pt x="209421" y="234359"/>
                  </a:lnTo>
                  <a:lnTo>
                    <a:pt x="197182" y="235259"/>
                  </a:lnTo>
                  <a:lnTo>
                    <a:pt x="204550" y="235260"/>
                  </a:lnTo>
                  <a:lnTo>
                    <a:pt x="212349" y="241151"/>
                  </a:lnTo>
                  <a:lnTo>
                    <a:pt x="225602" y="245843"/>
                  </a:lnTo>
                  <a:lnTo>
                    <a:pt x="230411" y="248030"/>
                  </a:lnTo>
                  <a:lnTo>
                    <a:pt x="240836" y="250460"/>
                  </a:lnTo>
                  <a:lnTo>
                    <a:pt x="246283" y="251109"/>
                  </a:lnTo>
                  <a:lnTo>
                    <a:pt x="254874" y="254368"/>
                  </a:lnTo>
                  <a:lnTo>
                    <a:pt x="267606" y="261559"/>
                  </a:lnTo>
                  <a:lnTo>
                    <a:pt x="288975" y="272522"/>
                  </a:lnTo>
                  <a:lnTo>
                    <a:pt x="302742" y="278173"/>
                  </a:lnTo>
                  <a:lnTo>
                    <a:pt x="317432" y="284812"/>
                  </a:lnTo>
                  <a:lnTo>
                    <a:pt x="330311" y="294113"/>
                  </a:lnTo>
                  <a:lnTo>
                    <a:pt x="344925" y="302057"/>
                  </a:lnTo>
                  <a:lnTo>
                    <a:pt x="359993" y="308762"/>
                  </a:lnTo>
                  <a:lnTo>
                    <a:pt x="379186" y="317892"/>
                  </a:lnTo>
                  <a:lnTo>
                    <a:pt x="408510" y="332383"/>
                  </a:lnTo>
                  <a:lnTo>
                    <a:pt x="422542" y="338116"/>
                  </a:lnTo>
                  <a:lnTo>
                    <a:pt x="437352" y="343839"/>
                  </a:lnTo>
                  <a:lnTo>
                    <a:pt x="450284" y="349557"/>
                  </a:lnTo>
                  <a:lnTo>
                    <a:pt x="462382" y="355273"/>
                  </a:lnTo>
                  <a:lnTo>
                    <a:pt x="473156" y="360036"/>
                  </a:lnTo>
                  <a:lnTo>
                    <a:pt x="481119" y="362154"/>
                  </a:lnTo>
                  <a:lnTo>
                    <a:pt x="495508" y="363345"/>
                  </a:lnTo>
                  <a:lnTo>
                    <a:pt x="507286" y="363699"/>
                  </a:lnTo>
                  <a:lnTo>
                    <a:pt x="509641" y="362796"/>
                  </a:lnTo>
                  <a:lnTo>
                    <a:pt x="511211" y="361241"/>
                  </a:lnTo>
                  <a:lnTo>
                    <a:pt x="513907" y="356974"/>
                  </a:lnTo>
                  <a:lnTo>
                    <a:pt x="521548" y="348243"/>
                  </a:lnTo>
                  <a:lnTo>
                    <a:pt x="522312" y="344847"/>
                  </a:lnTo>
                  <a:lnTo>
                    <a:pt x="522923" y="33813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SMARTPenAnnotation188"/>
            <p:cNvSpPr/>
            <p:nvPr/>
          </p:nvSpPr>
          <p:spPr>
            <a:xfrm>
              <a:off x="4549930" y="4037647"/>
              <a:ext cx="13498" cy="385764"/>
            </a:xfrm>
            <a:custGeom>
              <a:avLst/>
              <a:gdLst/>
              <a:ahLst/>
              <a:cxnLst/>
              <a:rect l="0" t="0" r="0" b="0"/>
              <a:pathLst>
                <a:path w="13498" h="385764">
                  <a:moveTo>
                    <a:pt x="4924" y="0"/>
                  </a:moveTo>
                  <a:lnTo>
                    <a:pt x="4924" y="137642"/>
                  </a:lnTo>
                  <a:lnTo>
                    <a:pt x="5877" y="146054"/>
                  </a:lnTo>
                  <a:lnTo>
                    <a:pt x="7465" y="154519"/>
                  </a:lnTo>
                  <a:lnTo>
                    <a:pt x="9475" y="163020"/>
                  </a:lnTo>
                  <a:lnTo>
                    <a:pt x="9863" y="171545"/>
                  </a:lnTo>
                  <a:lnTo>
                    <a:pt x="9170" y="180086"/>
                  </a:lnTo>
                  <a:lnTo>
                    <a:pt x="7754" y="188637"/>
                  </a:lnTo>
                  <a:lnTo>
                    <a:pt x="6811" y="198148"/>
                  </a:lnTo>
                  <a:lnTo>
                    <a:pt x="6182" y="208299"/>
                  </a:lnTo>
                  <a:lnTo>
                    <a:pt x="5483" y="228785"/>
                  </a:lnTo>
                  <a:lnTo>
                    <a:pt x="5035" y="265220"/>
                  </a:lnTo>
                  <a:lnTo>
                    <a:pt x="4998" y="273968"/>
                  </a:lnTo>
                  <a:lnTo>
                    <a:pt x="4021" y="281706"/>
                  </a:lnTo>
                  <a:lnTo>
                    <a:pt x="2417" y="288769"/>
                  </a:lnTo>
                  <a:lnTo>
                    <a:pt x="396" y="295383"/>
                  </a:lnTo>
                  <a:lnTo>
                    <a:pt x="0" y="302649"/>
                  </a:lnTo>
                  <a:lnTo>
                    <a:pt x="689" y="310351"/>
                  </a:lnTo>
                  <a:lnTo>
                    <a:pt x="2101" y="318343"/>
                  </a:lnTo>
                  <a:lnTo>
                    <a:pt x="3042" y="325576"/>
                  </a:lnTo>
                  <a:lnTo>
                    <a:pt x="3670" y="332304"/>
                  </a:lnTo>
                  <a:lnTo>
                    <a:pt x="4367" y="343906"/>
                  </a:lnTo>
                  <a:lnTo>
                    <a:pt x="4759" y="355792"/>
                  </a:lnTo>
                  <a:lnTo>
                    <a:pt x="4903" y="371291"/>
                  </a:lnTo>
                  <a:lnTo>
                    <a:pt x="4918" y="379993"/>
                  </a:lnTo>
                  <a:lnTo>
                    <a:pt x="5872" y="381916"/>
                  </a:lnTo>
                  <a:lnTo>
                    <a:pt x="7461" y="383198"/>
                  </a:lnTo>
                  <a:lnTo>
                    <a:pt x="13497" y="38576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SMARTPenAnnotation189"/>
            <p:cNvSpPr/>
            <p:nvPr/>
          </p:nvSpPr>
          <p:spPr>
            <a:xfrm>
              <a:off x="5334952" y="4131945"/>
              <a:ext cx="188596" cy="222885"/>
            </a:xfrm>
            <a:custGeom>
              <a:avLst/>
              <a:gdLst/>
              <a:ahLst/>
              <a:cxnLst/>
              <a:rect l="0" t="0" r="0" b="0"/>
              <a:pathLst>
                <a:path w="188596" h="222885">
                  <a:moveTo>
                    <a:pt x="0" y="0"/>
                  </a:moveTo>
                  <a:lnTo>
                    <a:pt x="0" y="4550"/>
                  </a:lnTo>
                  <a:lnTo>
                    <a:pt x="953" y="5891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5892" y="8730"/>
                  </a:lnTo>
                  <a:lnTo>
                    <a:pt x="6785" y="10583"/>
                  </a:lnTo>
                  <a:lnTo>
                    <a:pt x="7381" y="12770"/>
                  </a:lnTo>
                  <a:lnTo>
                    <a:pt x="9683" y="15181"/>
                  </a:lnTo>
                  <a:lnTo>
                    <a:pt x="13123" y="17740"/>
                  </a:lnTo>
                  <a:lnTo>
                    <a:pt x="17321" y="20399"/>
                  </a:lnTo>
                  <a:lnTo>
                    <a:pt x="21072" y="24077"/>
                  </a:lnTo>
                  <a:lnTo>
                    <a:pt x="24526" y="28434"/>
                  </a:lnTo>
                  <a:lnTo>
                    <a:pt x="27781" y="33243"/>
                  </a:lnTo>
                  <a:lnTo>
                    <a:pt x="31856" y="38355"/>
                  </a:lnTo>
                  <a:lnTo>
                    <a:pt x="36477" y="43667"/>
                  </a:lnTo>
                  <a:lnTo>
                    <a:pt x="41463" y="49114"/>
                  </a:lnTo>
                  <a:lnTo>
                    <a:pt x="52083" y="60246"/>
                  </a:lnTo>
                  <a:lnTo>
                    <a:pt x="74423" y="82914"/>
                  </a:lnTo>
                  <a:lnTo>
                    <a:pt x="80096" y="89566"/>
                  </a:lnTo>
                  <a:lnTo>
                    <a:pt x="85782" y="96858"/>
                  </a:lnTo>
                  <a:lnTo>
                    <a:pt x="91478" y="104577"/>
                  </a:lnTo>
                  <a:lnTo>
                    <a:pt x="102887" y="120774"/>
                  </a:lnTo>
                  <a:lnTo>
                    <a:pt x="108596" y="129093"/>
                  </a:lnTo>
                  <a:lnTo>
                    <a:pt x="114308" y="136544"/>
                  </a:lnTo>
                  <a:lnTo>
                    <a:pt x="120020" y="143417"/>
                  </a:lnTo>
                  <a:lnTo>
                    <a:pt x="125733" y="149904"/>
                  </a:lnTo>
                  <a:lnTo>
                    <a:pt x="130495" y="156133"/>
                  </a:lnTo>
                  <a:lnTo>
                    <a:pt x="134622" y="162191"/>
                  </a:lnTo>
                  <a:lnTo>
                    <a:pt x="138325" y="168135"/>
                  </a:lnTo>
                  <a:lnTo>
                    <a:pt x="142699" y="173049"/>
                  </a:lnTo>
                  <a:lnTo>
                    <a:pt x="147520" y="177279"/>
                  </a:lnTo>
                  <a:lnTo>
                    <a:pt x="152640" y="181051"/>
                  </a:lnTo>
                  <a:lnTo>
                    <a:pt x="157005" y="185470"/>
                  </a:lnTo>
                  <a:lnTo>
                    <a:pt x="160867" y="190322"/>
                  </a:lnTo>
                  <a:lnTo>
                    <a:pt x="164395" y="195461"/>
                  </a:lnTo>
                  <a:lnTo>
                    <a:pt x="167699" y="199840"/>
                  </a:lnTo>
                  <a:lnTo>
                    <a:pt x="170854" y="203712"/>
                  </a:lnTo>
                  <a:lnTo>
                    <a:pt x="173911" y="207245"/>
                  </a:lnTo>
                  <a:lnTo>
                    <a:pt x="176901" y="210553"/>
                  </a:lnTo>
                  <a:lnTo>
                    <a:pt x="188595" y="222884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SMARTPenAnnotation190"/>
            <p:cNvSpPr/>
            <p:nvPr/>
          </p:nvSpPr>
          <p:spPr>
            <a:xfrm>
              <a:off x="5394959" y="4131945"/>
              <a:ext cx="111444" cy="188596"/>
            </a:xfrm>
            <a:custGeom>
              <a:avLst/>
              <a:gdLst/>
              <a:ahLst/>
              <a:cxnLst/>
              <a:rect l="0" t="0" r="0" b="0"/>
              <a:pathLst>
                <a:path w="111444" h="188596">
                  <a:moveTo>
                    <a:pt x="111443" y="0"/>
                  </a:moveTo>
                  <a:lnTo>
                    <a:pt x="103224" y="0"/>
                  </a:lnTo>
                  <a:lnTo>
                    <a:pt x="102941" y="5891"/>
                  </a:lnTo>
                  <a:lnTo>
                    <a:pt x="102901" y="7381"/>
                  </a:lnTo>
                  <a:lnTo>
                    <a:pt x="100344" y="13122"/>
                  </a:lnTo>
                  <a:lnTo>
                    <a:pt x="90942" y="32331"/>
                  </a:lnTo>
                  <a:lnTo>
                    <a:pt x="88250" y="38699"/>
                  </a:lnTo>
                  <a:lnTo>
                    <a:pt x="85504" y="45801"/>
                  </a:lnTo>
                  <a:lnTo>
                    <a:pt x="82720" y="53394"/>
                  </a:lnTo>
                  <a:lnTo>
                    <a:pt x="78960" y="60361"/>
                  </a:lnTo>
                  <a:lnTo>
                    <a:pt x="74547" y="66911"/>
                  </a:lnTo>
                  <a:lnTo>
                    <a:pt x="69701" y="73182"/>
                  </a:lnTo>
                  <a:lnTo>
                    <a:pt x="64565" y="80220"/>
                  </a:lnTo>
                  <a:lnTo>
                    <a:pt x="53778" y="95661"/>
                  </a:lnTo>
                  <a:lnTo>
                    <a:pt x="36995" y="120419"/>
                  </a:lnTo>
                  <a:lnTo>
                    <a:pt x="32284" y="127904"/>
                  </a:lnTo>
                  <a:lnTo>
                    <a:pt x="28190" y="134799"/>
                  </a:lnTo>
                  <a:lnTo>
                    <a:pt x="24509" y="141301"/>
                  </a:lnTo>
                  <a:lnTo>
                    <a:pt x="17878" y="153605"/>
                  </a:lnTo>
                  <a:lnTo>
                    <a:pt x="14776" y="159553"/>
                  </a:lnTo>
                  <a:lnTo>
                    <a:pt x="11756" y="164471"/>
                  </a:lnTo>
                  <a:lnTo>
                    <a:pt x="8790" y="168702"/>
                  </a:lnTo>
                  <a:lnTo>
                    <a:pt x="5860" y="172475"/>
                  </a:lnTo>
                  <a:lnTo>
                    <a:pt x="3907" y="175943"/>
                  </a:lnTo>
                  <a:lnTo>
                    <a:pt x="2605" y="179208"/>
                  </a:lnTo>
                  <a:lnTo>
                    <a:pt x="0" y="18859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SMARTPenAnnotation191"/>
            <p:cNvSpPr/>
            <p:nvPr/>
          </p:nvSpPr>
          <p:spPr>
            <a:xfrm>
              <a:off x="5120640" y="4354829"/>
              <a:ext cx="25251" cy="120017"/>
            </a:xfrm>
            <a:custGeom>
              <a:avLst/>
              <a:gdLst/>
              <a:ahLst/>
              <a:cxnLst/>
              <a:rect l="0" t="0" r="0" b="0"/>
              <a:pathLst>
                <a:path w="25251" h="120017">
                  <a:moveTo>
                    <a:pt x="0" y="0"/>
                  </a:moveTo>
                  <a:lnTo>
                    <a:pt x="4551" y="0"/>
                  </a:lnTo>
                  <a:lnTo>
                    <a:pt x="5891" y="953"/>
                  </a:lnTo>
                  <a:lnTo>
                    <a:pt x="6785" y="2541"/>
                  </a:lnTo>
                  <a:lnTo>
                    <a:pt x="7381" y="4551"/>
                  </a:lnTo>
                  <a:lnTo>
                    <a:pt x="8730" y="6844"/>
                  </a:lnTo>
                  <a:lnTo>
                    <a:pt x="10583" y="9326"/>
                  </a:lnTo>
                  <a:lnTo>
                    <a:pt x="12770" y="11932"/>
                  </a:lnTo>
                  <a:lnTo>
                    <a:pt x="15181" y="15575"/>
                  </a:lnTo>
                  <a:lnTo>
                    <a:pt x="17740" y="19909"/>
                  </a:lnTo>
                  <a:lnTo>
                    <a:pt x="20400" y="24703"/>
                  </a:lnTo>
                  <a:lnTo>
                    <a:pt x="22172" y="30756"/>
                  </a:lnTo>
                  <a:lnTo>
                    <a:pt x="23354" y="37649"/>
                  </a:lnTo>
                  <a:lnTo>
                    <a:pt x="24142" y="45102"/>
                  </a:lnTo>
                  <a:lnTo>
                    <a:pt x="24666" y="52928"/>
                  </a:lnTo>
                  <a:lnTo>
                    <a:pt x="25017" y="61003"/>
                  </a:lnTo>
                  <a:lnTo>
                    <a:pt x="25250" y="69244"/>
                  </a:lnTo>
                  <a:lnTo>
                    <a:pt x="24454" y="78548"/>
                  </a:lnTo>
                  <a:lnTo>
                    <a:pt x="22970" y="88561"/>
                  </a:lnTo>
                  <a:lnTo>
                    <a:pt x="17144" y="120016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SMARTPenAnnotation192"/>
            <p:cNvSpPr/>
            <p:nvPr/>
          </p:nvSpPr>
          <p:spPr>
            <a:xfrm>
              <a:off x="5694997" y="4183379"/>
              <a:ext cx="214313" cy="8574"/>
            </a:xfrm>
            <a:custGeom>
              <a:avLst/>
              <a:gdLst/>
              <a:ahLst/>
              <a:cxnLst/>
              <a:rect l="0" t="0" r="0" b="0"/>
              <a:pathLst>
                <a:path w="214313" h="8574">
                  <a:moveTo>
                    <a:pt x="0" y="0"/>
                  </a:moveTo>
                  <a:lnTo>
                    <a:pt x="155895" y="0"/>
                  </a:lnTo>
                  <a:lnTo>
                    <a:pt x="162985" y="953"/>
                  </a:lnTo>
                  <a:lnTo>
                    <a:pt x="169617" y="2541"/>
                  </a:lnTo>
                  <a:lnTo>
                    <a:pt x="175943" y="4551"/>
                  </a:lnTo>
                  <a:lnTo>
                    <a:pt x="182065" y="5892"/>
                  </a:lnTo>
                  <a:lnTo>
                    <a:pt x="188052" y="6786"/>
                  </a:lnTo>
                  <a:lnTo>
                    <a:pt x="193948" y="7381"/>
                  </a:lnTo>
                  <a:lnTo>
                    <a:pt x="198832" y="7779"/>
                  </a:lnTo>
                  <a:lnTo>
                    <a:pt x="203039" y="8044"/>
                  </a:lnTo>
                  <a:lnTo>
                    <a:pt x="214312" y="857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SMARTPenAnnotation193"/>
            <p:cNvSpPr/>
            <p:nvPr/>
          </p:nvSpPr>
          <p:spPr>
            <a:xfrm>
              <a:off x="5686425" y="4251960"/>
              <a:ext cx="265748" cy="25718"/>
            </a:xfrm>
            <a:custGeom>
              <a:avLst/>
              <a:gdLst/>
              <a:ahLst/>
              <a:cxnLst/>
              <a:rect l="0" t="0" r="0" b="0"/>
              <a:pathLst>
                <a:path w="265748" h="25718">
                  <a:moveTo>
                    <a:pt x="0" y="8572"/>
                  </a:moveTo>
                  <a:lnTo>
                    <a:pt x="0" y="1191"/>
                  </a:lnTo>
                  <a:lnTo>
                    <a:pt x="952" y="794"/>
                  </a:lnTo>
                  <a:lnTo>
                    <a:pt x="7796" y="235"/>
                  </a:lnTo>
                  <a:lnTo>
                    <a:pt x="21465" y="69"/>
                  </a:lnTo>
                  <a:lnTo>
                    <a:pt x="171733" y="0"/>
                  </a:lnTo>
                  <a:lnTo>
                    <a:pt x="180211" y="952"/>
                  </a:lnTo>
                  <a:lnTo>
                    <a:pt x="188721" y="2540"/>
                  </a:lnTo>
                  <a:lnTo>
                    <a:pt x="197251" y="4550"/>
                  </a:lnTo>
                  <a:lnTo>
                    <a:pt x="204843" y="5891"/>
                  </a:lnTo>
                  <a:lnTo>
                    <a:pt x="211809" y="6785"/>
                  </a:lnTo>
                  <a:lnTo>
                    <a:pt x="218359" y="7380"/>
                  </a:lnTo>
                  <a:lnTo>
                    <a:pt x="223677" y="8730"/>
                  </a:lnTo>
                  <a:lnTo>
                    <a:pt x="228175" y="10582"/>
                  </a:lnTo>
                  <a:lnTo>
                    <a:pt x="232127" y="12770"/>
                  </a:lnTo>
                  <a:lnTo>
                    <a:pt x="236666" y="14228"/>
                  </a:lnTo>
                  <a:lnTo>
                    <a:pt x="241597" y="15200"/>
                  </a:lnTo>
                  <a:lnTo>
                    <a:pt x="246789" y="15848"/>
                  </a:lnTo>
                  <a:lnTo>
                    <a:pt x="251204" y="17233"/>
                  </a:lnTo>
                  <a:lnTo>
                    <a:pt x="255099" y="19109"/>
                  </a:lnTo>
                  <a:lnTo>
                    <a:pt x="265747" y="25717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SMARTPenAnnotation194"/>
            <p:cNvSpPr/>
            <p:nvPr/>
          </p:nvSpPr>
          <p:spPr>
            <a:xfrm>
              <a:off x="5797898" y="4098008"/>
              <a:ext cx="25687" cy="239678"/>
            </a:xfrm>
            <a:custGeom>
              <a:avLst/>
              <a:gdLst/>
              <a:ahLst/>
              <a:cxnLst/>
              <a:rect l="0" t="0" r="0" b="0"/>
              <a:pathLst>
                <a:path w="25687" h="239678">
                  <a:moveTo>
                    <a:pt x="8542" y="8219"/>
                  </a:moveTo>
                  <a:lnTo>
                    <a:pt x="322" y="0"/>
                  </a:lnTo>
                  <a:lnTo>
                    <a:pt x="0" y="7058"/>
                  </a:lnTo>
                  <a:lnTo>
                    <a:pt x="942" y="9350"/>
                  </a:lnTo>
                  <a:lnTo>
                    <a:pt x="2523" y="12784"/>
                  </a:lnTo>
                  <a:lnTo>
                    <a:pt x="4529" y="16977"/>
                  </a:lnTo>
                  <a:lnTo>
                    <a:pt x="5867" y="20725"/>
                  </a:lnTo>
                  <a:lnTo>
                    <a:pt x="6758" y="24177"/>
                  </a:lnTo>
                  <a:lnTo>
                    <a:pt x="7353" y="27430"/>
                  </a:lnTo>
                  <a:lnTo>
                    <a:pt x="7749" y="32456"/>
                  </a:lnTo>
                  <a:lnTo>
                    <a:pt x="8013" y="38665"/>
                  </a:lnTo>
                  <a:lnTo>
                    <a:pt x="8189" y="45661"/>
                  </a:lnTo>
                  <a:lnTo>
                    <a:pt x="9259" y="53183"/>
                  </a:lnTo>
                  <a:lnTo>
                    <a:pt x="10925" y="61055"/>
                  </a:lnTo>
                  <a:lnTo>
                    <a:pt x="12988" y="69160"/>
                  </a:lnTo>
                  <a:lnTo>
                    <a:pt x="14363" y="76469"/>
                  </a:lnTo>
                  <a:lnTo>
                    <a:pt x="15280" y="83247"/>
                  </a:lnTo>
                  <a:lnTo>
                    <a:pt x="15892" y="89670"/>
                  </a:lnTo>
                  <a:lnTo>
                    <a:pt x="17252" y="96810"/>
                  </a:lnTo>
                  <a:lnTo>
                    <a:pt x="19111" y="104427"/>
                  </a:lnTo>
                  <a:lnTo>
                    <a:pt x="21303" y="112363"/>
                  </a:lnTo>
                  <a:lnTo>
                    <a:pt x="22764" y="121463"/>
                  </a:lnTo>
                  <a:lnTo>
                    <a:pt x="23738" y="131340"/>
                  </a:lnTo>
                  <a:lnTo>
                    <a:pt x="24821" y="150570"/>
                  </a:lnTo>
                  <a:lnTo>
                    <a:pt x="25302" y="165466"/>
                  </a:lnTo>
                  <a:lnTo>
                    <a:pt x="25636" y="203234"/>
                  </a:lnTo>
                  <a:lnTo>
                    <a:pt x="25686" y="239677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SMARTPenAnnotation195"/>
            <p:cNvSpPr/>
            <p:nvPr/>
          </p:nvSpPr>
          <p:spPr>
            <a:xfrm>
              <a:off x="5926454" y="4080940"/>
              <a:ext cx="394337" cy="145268"/>
            </a:xfrm>
            <a:custGeom>
              <a:avLst/>
              <a:gdLst/>
              <a:ahLst/>
              <a:cxnLst/>
              <a:rect l="0" t="0" r="0" b="0"/>
              <a:pathLst>
                <a:path w="394337" h="145268">
                  <a:moveTo>
                    <a:pt x="0" y="68150"/>
                  </a:moveTo>
                  <a:lnTo>
                    <a:pt x="4551" y="63599"/>
                  </a:lnTo>
                  <a:lnTo>
                    <a:pt x="5892" y="61306"/>
                  </a:lnTo>
                  <a:lnTo>
                    <a:pt x="6786" y="58825"/>
                  </a:lnTo>
                  <a:lnTo>
                    <a:pt x="7382" y="56218"/>
                  </a:lnTo>
                  <a:lnTo>
                    <a:pt x="8731" y="54480"/>
                  </a:lnTo>
                  <a:lnTo>
                    <a:pt x="10584" y="53321"/>
                  </a:lnTo>
                  <a:lnTo>
                    <a:pt x="12771" y="52549"/>
                  </a:lnTo>
                  <a:lnTo>
                    <a:pt x="16134" y="50129"/>
                  </a:lnTo>
                  <a:lnTo>
                    <a:pt x="20281" y="46611"/>
                  </a:lnTo>
                  <a:lnTo>
                    <a:pt x="24951" y="42361"/>
                  </a:lnTo>
                  <a:lnTo>
                    <a:pt x="29969" y="38575"/>
                  </a:lnTo>
                  <a:lnTo>
                    <a:pt x="35220" y="35098"/>
                  </a:lnTo>
                  <a:lnTo>
                    <a:pt x="40625" y="31828"/>
                  </a:lnTo>
                  <a:lnTo>
                    <a:pt x="46134" y="27742"/>
                  </a:lnTo>
                  <a:lnTo>
                    <a:pt x="51711" y="23114"/>
                  </a:lnTo>
                  <a:lnTo>
                    <a:pt x="57334" y="18124"/>
                  </a:lnTo>
                  <a:lnTo>
                    <a:pt x="63941" y="14796"/>
                  </a:lnTo>
                  <a:lnTo>
                    <a:pt x="71202" y="12578"/>
                  </a:lnTo>
                  <a:lnTo>
                    <a:pt x="78901" y="11099"/>
                  </a:lnTo>
                  <a:lnTo>
                    <a:pt x="86891" y="9161"/>
                  </a:lnTo>
                  <a:lnTo>
                    <a:pt x="95075" y="6917"/>
                  </a:lnTo>
                  <a:lnTo>
                    <a:pt x="103388" y="4467"/>
                  </a:lnTo>
                  <a:lnTo>
                    <a:pt x="110836" y="2835"/>
                  </a:lnTo>
                  <a:lnTo>
                    <a:pt x="117706" y="1746"/>
                  </a:lnTo>
                  <a:lnTo>
                    <a:pt x="124191" y="1021"/>
                  </a:lnTo>
                  <a:lnTo>
                    <a:pt x="136476" y="215"/>
                  </a:lnTo>
                  <a:lnTo>
                    <a:pt x="142419" y="0"/>
                  </a:lnTo>
                  <a:lnTo>
                    <a:pt x="154103" y="2301"/>
                  </a:lnTo>
                  <a:lnTo>
                    <a:pt x="164693" y="6498"/>
                  </a:lnTo>
                  <a:lnTo>
                    <a:pt x="168851" y="8951"/>
                  </a:lnTo>
                  <a:lnTo>
                    <a:pt x="172575" y="11539"/>
                  </a:lnTo>
                  <a:lnTo>
                    <a:pt x="176010" y="14217"/>
                  </a:lnTo>
                  <a:lnTo>
                    <a:pt x="179253" y="16954"/>
                  </a:lnTo>
                  <a:lnTo>
                    <a:pt x="182367" y="19732"/>
                  </a:lnTo>
                  <a:lnTo>
                    <a:pt x="184443" y="23489"/>
                  </a:lnTo>
                  <a:lnTo>
                    <a:pt x="185827" y="27898"/>
                  </a:lnTo>
                  <a:lnTo>
                    <a:pt x="186750" y="32743"/>
                  </a:lnTo>
                  <a:lnTo>
                    <a:pt x="187365" y="36925"/>
                  </a:lnTo>
                  <a:lnTo>
                    <a:pt x="187776" y="40666"/>
                  </a:lnTo>
                  <a:lnTo>
                    <a:pt x="188049" y="44112"/>
                  </a:lnTo>
                  <a:lnTo>
                    <a:pt x="187279" y="48314"/>
                  </a:lnTo>
                  <a:lnTo>
                    <a:pt x="185812" y="53022"/>
                  </a:lnTo>
                  <a:lnTo>
                    <a:pt x="183883" y="58064"/>
                  </a:lnTo>
                  <a:lnTo>
                    <a:pt x="181644" y="63331"/>
                  </a:lnTo>
                  <a:lnTo>
                    <a:pt x="176616" y="74263"/>
                  </a:lnTo>
                  <a:lnTo>
                    <a:pt x="168430" y="91128"/>
                  </a:lnTo>
                  <a:lnTo>
                    <a:pt x="165627" y="95851"/>
                  </a:lnTo>
                  <a:lnTo>
                    <a:pt x="162806" y="99952"/>
                  </a:lnTo>
                  <a:lnTo>
                    <a:pt x="159972" y="103639"/>
                  </a:lnTo>
                  <a:lnTo>
                    <a:pt x="157131" y="107049"/>
                  </a:lnTo>
                  <a:lnTo>
                    <a:pt x="154284" y="110275"/>
                  </a:lnTo>
                  <a:lnTo>
                    <a:pt x="151434" y="113378"/>
                  </a:lnTo>
                  <a:lnTo>
                    <a:pt x="149534" y="116399"/>
                  </a:lnTo>
                  <a:lnTo>
                    <a:pt x="148267" y="119366"/>
                  </a:lnTo>
                  <a:lnTo>
                    <a:pt x="147422" y="122296"/>
                  </a:lnTo>
                  <a:lnTo>
                    <a:pt x="146859" y="125202"/>
                  </a:lnTo>
                  <a:lnTo>
                    <a:pt x="146484" y="128093"/>
                  </a:lnTo>
                  <a:lnTo>
                    <a:pt x="145881" y="135023"/>
                  </a:lnTo>
                  <a:lnTo>
                    <a:pt x="145799" y="138511"/>
                  </a:lnTo>
                  <a:lnTo>
                    <a:pt x="145777" y="140775"/>
                  </a:lnTo>
                  <a:lnTo>
                    <a:pt x="146715" y="142284"/>
                  </a:lnTo>
                  <a:lnTo>
                    <a:pt x="148293" y="143290"/>
                  </a:lnTo>
                  <a:lnTo>
                    <a:pt x="152586" y="144408"/>
                  </a:lnTo>
                  <a:lnTo>
                    <a:pt x="163754" y="145224"/>
                  </a:lnTo>
                  <a:lnTo>
                    <a:pt x="171523" y="145267"/>
                  </a:lnTo>
                  <a:lnTo>
                    <a:pt x="175309" y="144326"/>
                  </a:lnTo>
                  <a:lnTo>
                    <a:pt x="182055" y="140741"/>
                  </a:lnTo>
                  <a:lnTo>
                    <a:pt x="190769" y="138512"/>
                  </a:lnTo>
                  <a:lnTo>
                    <a:pt x="201944" y="136570"/>
                  </a:lnTo>
                  <a:lnTo>
                    <a:pt x="208924" y="134718"/>
                  </a:lnTo>
                  <a:lnTo>
                    <a:pt x="224301" y="130120"/>
                  </a:lnTo>
                  <a:lnTo>
                    <a:pt x="265934" y="116609"/>
                  </a:lnTo>
                  <a:lnTo>
                    <a:pt x="275397" y="113791"/>
                  </a:lnTo>
                  <a:lnTo>
                    <a:pt x="296072" y="108120"/>
                  </a:lnTo>
                  <a:lnTo>
                    <a:pt x="306919" y="106226"/>
                  </a:lnTo>
                  <a:lnTo>
                    <a:pt x="317960" y="104964"/>
                  </a:lnTo>
                  <a:lnTo>
                    <a:pt x="329131" y="104123"/>
                  </a:lnTo>
                  <a:lnTo>
                    <a:pt x="339436" y="103561"/>
                  </a:lnTo>
                  <a:lnTo>
                    <a:pt x="358506" y="102938"/>
                  </a:lnTo>
                  <a:lnTo>
                    <a:pt x="394336" y="102439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1.1 p</a:t>
            </a:r>
            <a:r>
              <a:rPr lang="en-US" dirty="0" smtClean="0"/>
              <a:t>. 10-12 #2-12 even, 20-36 even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2) </a:t>
            </a:r>
            <a:r>
              <a:rPr lang="en-US" dirty="0" smtClean="0"/>
              <a:t>rational</a:t>
            </a:r>
            <a:r>
              <a:rPr lang="en-US" dirty="0" smtClean="0"/>
              <a:t>, real</a:t>
            </a:r>
          </a:p>
          <a:p>
            <a:pPr>
              <a:buNone/>
            </a:pPr>
            <a:r>
              <a:rPr lang="en-US" dirty="0" smtClean="0"/>
              <a:t>4) natural, integer, rational, real</a:t>
            </a:r>
          </a:p>
          <a:p>
            <a:pPr>
              <a:buNone/>
            </a:pPr>
            <a:r>
              <a:rPr lang="en-US" dirty="0" smtClean="0"/>
              <a:t>6) </a:t>
            </a:r>
            <a:r>
              <a:rPr lang="en-US" dirty="0" smtClean="0"/>
              <a:t>Rational, </a:t>
            </a:r>
            <a:r>
              <a:rPr lang="en-US" dirty="0" smtClean="0"/>
              <a:t>real</a:t>
            </a:r>
          </a:p>
          <a:p>
            <a:pPr>
              <a:buNone/>
            </a:pPr>
            <a:r>
              <a:rPr lang="en-US" dirty="0" smtClean="0"/>
              <a:t>8) integer, rational, real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Try this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4114800" cy="4800600"/>
          </a:xfrm>
        </p:spPr>
        <p:txBody>
          <a:bodyPr/>
          <a:lstStyle/>
          <a:p>
            <a:pPr eaLnBrk="1" hangingPunct="1"/>
            <a:r>
              <a:rPr lang="en-US" dirty="0" smtClean="0"/>
              <a:t>Find the domain and range.</a:t>
            </a:r>
          </a:p>
          <a:p>
            <a:pPr eaLnBrk="1" hangingPunct="1"/>
            <a:r>
              <a:rPr lang="en-US" dirty="0" smtClean="0"/>
              <a:t>Evaluate f(0) and f(2)</a:t>
            </a:r>
          </a:p>
          <a:p>
            <a:pPr eaLnBrk="1" hangingPunct="1"/>
            <a:r>
              <a:rPr lang="en-US" dirty="0" smtClean="0"/>
              <a:t>Find all x such that f(x)= </a:t>
            </a:r>
            <a:r>
              <a:rPr lang="en-US" dirty="0" smtClean="0"/>
              <a:t>-1</a:t>
            </a:r>
            <a:endParaRPr lang="en-US" dirty="0" smtClean="0"/>
          </a:p>
        </p:txBody>
      </p:sp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4648200" y="2057400"/>
          <a:ext cx="3883025" cy="3895725"/>
        </p:xfrm>
        <a:graphic>
          <a:graphicData uri="http://schemas.openxmlformats.org/presentationml/2006/ole">
            <p:oleObj spid="_x0000_s2050" name="PBrush" r:id="rId4" imgW="2971429" imgH="2980952" progId="PBrush">
              <p:embed/>
            </p:oleObj>
          </a:graphicData>
        </a:graphic>
      </p:graphicFrame>
      <p:graphicFrame>
        <p:nvGraphicFramePr>
          <p:cNvPr id="28677" name="Object 5"/>
          <p:cNvGraphicFramePr>
            <a:graphicFrameLocks noChangeAspect="1"/>
          </p:cNvGraphicFramePr>
          <p:nvPr/>
        </p:nvGraphicFramePr>
        <p:xfrm>
          <a:off x="4495800" y="2133600"/>
          <a:ext cx="3959225" cy="3971925"/>
        </p:xfrm>
        <a:graphic>
          <a:graphicData uri="http://schemas.openxmlformats.org/presentationml/2006/ole">
            <p:oleObj spid="_x0000_s2051" name="PBrush" r:id="rId5" imgW="2971429" imgH="2980952" progId="PBrush">
              <p:embed/>
            </p:oleObj>
          </a:graphicData>
        </a:graphic>
      </p:graphicFrame>
      <p:sp>
        <p:nvSpPr>
          <p:cNvPr id="62" name="SMARTPenAnnotation143"/>
          <p:cNvSpPr/>
          <p:nvPr/>
        </p:nvSpPr>
        <p:spPr>
          <a:xfrm>
            <a:off x="963008" y="4294822"/>
            <a:ext cx="291435" cy="325346"/>
          </a:xfrm>
          <a:custGeom>
            <a:avLst/>
            <a:gdLst/>
            <a:ahLst/>
            <a:cxnLst/>
            <a:rect l="0" t="0" r="0" b="0"/>
            <a:pathLst>
              <a:path w="291435" h="325346">
                <a:moveTo>
                  <a:pt x="8541" y="0"/>
                </a:moveTo>
                <a:lnTo>
                  <a:pt x="0" y="0"/>
                </a:lnTo>
                <a:lnTo>
                  <a:pt x="4529" y="0"/>
                </a:lnTo>
                <a:lnTo>
                  <a:pt x="5866" y="953"/>
                </a:lnTo>
                <a:lnTo>
                  <a:pt x="6758" y="2540"/>
                </a:lnTo>
                <a:lnTo>
                  <a:pt x="7749" y="6844"/>
                </a:lnTo>
                <a:lnTo>
                  <a:pt x="8307" y="14622"/>
                </a:lnTo>
                <a:lnTo>
                  <a:pt x="8472" y="23912"/>
                </a:lnTo>
                <a:lnTo>
                  <a:pt x="8532" y="49092"/>
                </a:lnTo>
                <a:lnTo>
                  <a:pt x="7583" y="53683"/>
                </a:lnTo>
                <a:lnTo>
                  <a:pt x="3988" y="61324"/>
                </a:lnTo>
                <a:lnTo>
                  <a:pt x="1755" y="70435"/>
                </a:lnTo>
                <a:lnTo>
                  <a:pt x="763" y="79882"/>
                </a:lnTo>
                <a:lnTo>
                  <a:pt x="322" y="87256"/>
                </a:lnTo>
                <a:lnTo>
                  <a:pt x="1157" y="90556"/>
                </a:lnTo>
                <a:lnTo>
                  <a:pt x="5930" y="99751"/>
                </a:lnTo>
                <a:lnTo>
                  <a:pt x="7381" y="105611"/>
                </a:lnTo>
                <a:lnTo>
                  <a:pt x="8198" y="114266"/>
                </a:lnTo>
                <a:lnTo>
                  <a:pt x="9265" y="117135"/>
                </a:lnTo>
                <a:lnTo>
                  <a:pt x="12990" y="122863"/>
                </a:lnTo>
                <a:lnTo>
                  <a:pt x="15317" y="124771"/>
                </a:lnTo>
                <a:lnTo>
                  <a:pt x="17821" y="126043"/>
                </a:lnTo>
                <a:lnTo>
                  <a:pt x="24133" y="128085"/>
                </a:lnTo>
                <a:lnTo>
                  <a:pt x="29777" y="128439"/>
                </a:lnTo>
                <a:lnTo>
                  <a:pt x="32223" y="127536"/>
                </a:lnTo>
                <a:lnTo>
                  <a:pt x="37482" y="123993"/>
                </a:lnTo>
                <a:lnTo>
                  <a:pt x="45797" y="116643"/>
                </a:lnTo>
                <a:lnTo>
                  <a:pt x="54294" y="108432"/>
                </a:lnTo>
                <a:lnTo>
                  <a:pt x="105592" y="57254"/>
                </a:lnTo>
                <a:lnTo>
                  <a:pt x="107532" y="54362"/>
                </a:lnTo>
                <a:lnTo>
                  <a:pt x="111214" y="45741"/>
                </a:lnTo>
                <a:lnTo>
                  <a:pt x="118641" y="35986"/>
                </a:lnTo>
                <a:lnTo>
                  <a:pt x="119949" y="34334"/>
                </a:lnTo>
                <a:lnTo>
                  <a:pt x="119974" y="38854"/>
                </a:lnTo>
                <a:lnTo>
                  <a:pt x="120930" y="41143"/>
                </a:lnTo>
                <a:lnTo>
                  <a:pt x="125873" y="48915"/>
                </a:lnTo>
                <a:lnTo>
                  <a:pt x="128714" y="57250"/>
                </a:lnTo>
                <a:lnTo>
                  <a:pt x="134212" y="65752"/>
                </a:lnTo>
                <a:lnTo>
                  <a:pt x="135833" y="71451"/>
                </a:lnTo>
                <a:lnTo>
                  <a:pt x="136553" y="79698"/>
                </a:lnTo>
                <a:lnTo>
                  <a:pt x="136745" y="84565"/>
                </a:lnTo>
                <a:lnTo>
                  <a:pt x="137825" y="89714"/>
                </a:lnTo>
                <a:lnTo>
                  <a:pt x="139498" y="95052"/>
                </a:lnTo>
                <a:lnTo>
                  <a:pt x="141566" y="100515"/>
                </a:lnTo>
                <a:lnTo>
                  <a:pt x="143897" y="106063"/>
                </a:lnTo>
                <a:lnTo>
                  <a:pt x="146403" y="111666"/>
                </a:lnTo>
                <a:lnTo>
                  <a:pt x="151728" y="122972"/>
                </a:lnTo>
                <a:lnTo>
                  <a:pt x="157270" y="134347"/>
                </a:lnTo>
                <a:lnTo>
                  <a:pt x="159129" y="140047"/>
                </a:lnTo>
                <a:lnTo>
                  <a:pt x="160368" y="145753"/>
                </a:lnTo>
                <a:lnTo>
                  <a:pt x="161194" y="151461"/>
                </a:lnTo>
                <a:lnTo>
                  <a:pt x="161745" y="158124"/>
                </a:lnTo>
                <a:lnTo>
                  <a:pt x="162112" y="165423"/>
                </a:lnTo>
                <a:lnTo>
                  <a:pt x="162357" y="173147"/>
                </a:lnTo>
                <a:lnTo>
                  <a:pt x="163473" y="180202"/>
                </a:lnTo>
                <a:lnTo>
                  <a:pt x="165169" y="186809"/>
                </a:lnTo>
                <a:lnTo>
                  <a:pt x="167252" y="193120"/>
                </a:lnTo>
                <a:lnTo>
                  <a:pt x="168641" y="199232"/>
                </a:lnTo>
                <a:lnTo>
                  <a:pt x="169567" y="205211"/>
                </a:lnTo>
                <a:lnTo>
                  <a:pt x="170184" y="211102"/>
                </a:lnTo>
                <a:lnTo>
                  <a:pt x="171548" y="216935"/>
                </a:lnTo>
                <a:lnTo>
                  <a:pt x="173410" y="222728"/>
                </a:lnTo>
                <a:lnTo>
                  <a:pt x="175604" y="228496"/>
                </a:lnTo>
                <a:lnTo>
                  <a:pt x="177066" y="234245"/>
                </a:lnTo>
                <a:lnTo>
                  <a:pt x="178042" y="239984"/>
                </a:lnTo>
                <a:lnTo>
                  <a:pt x="178691" y="245714"/>
                </a:lnTo>
                <a:lnTo>
                  <a:pt x="178172" y="251440"/>
                </a:lnTo>
                <a:lnTo>
                  <a:pt x="176874" y="257162"/>
                </a:lnTo>
                <a:lnTo>
                  <a:pt x="175055" y="262881"/>
                </a:lnTo>
                <a:lnTo>
                  <a:pt x="172891" y="268599"/>
                </a:lnTo>
                <a:lnTo>
                  <a:pt x="170495" y="274316"/>
                </a:lnTo>
                <a:lnTo>
                  <a:pt x="167946" y="280032"/>
                </a:lnTo>
                <a:lnTo>
                  <a:pt x="166246" y="285748"/>
                </a:lnTo>
                <a:lnTo>
                  <a:pt x="165113" y="291464"/>
                </a:lnTo>
                <a:lnTo>
                  <a:pt x="164357" y="297179"/>
                </a:lnTo>
                <a:lnTo>
                  <a:pt x="160978" y="306070"/>
                </a:lnTo>
                <a:lnTo>
                  <a:pt x="155598" y="314988"/>
                </a:lnTo>
                <a:lnTo>
                  <a:pt x="150115" y="321083"/>
                </a:lnTo>
                <a:lnTo>
                  <a:pt x="147692" y="322640"/>
                </a:lnTo>
                <a:lnTo>
                  <a:pt x="142458" y="324371"/>
                </a:lnTo>
                <a:lnTo>
                  <a:pt x="134157" y="325345"/>
                </a:lnTo>
                <a:lnTo>
                  <a:pt x="131338" y="324529"/>
                </a:lnTo>
                <a:lnTo>
                  <a:pt x="125665" y="321083"/>
                </a:lnTo>
                <a:lnTo>
                  <a:pt x="123771" y="318830"/>
                </a:lnTo>
                <a:lnTo>
                  <a:pt x="122509" y="316376"/>
                </a:lnTo>
                <a:lnTo>
                  <a:pt x="120154" y="310157"/>
                </a:lnTo>
                <a:lnTo>
                  <a:pt x="115932" y="301043"/>
                </a:lnTo>
                <a:lnTo>
                  <a:pt x="114425" y="295945"/>
                </a:lnTo>
                <a:lnTo>
                  <a:pt x="113421" y="290641"/>
                </a:lnTo>
                <a:lnTo>
                  <a:pt x="112751" y="285201"/>
                </a:lnTo>
                <a:lnTo>
                  <a:pt x="112304" y="279669"/>
                </a:lnTo>
                <a:lnTo>
                  <a:pt x="112007" y="274076"/>
                </a:lnTo>
                <a:lnTo>
                  <a:pt x="111808" y="268443"/>
                </a:lnTo>
                <a:lnTo>
                  <a:pt x="112629" y="260877"/>
                </a:lnTo>
                <a:lnTo>
                  <a:pt x="114128" y="252023"/>
                </a:lnTo>
                <a:lnTo>
                  <a:pt x="116080" y="242310"/>
                </a:lnTo>
                <a:lnTo>
                  <a:pt x="118334" y="233931"/>
                </a:lnTo>
                <a:lnTo>
                  <a:pt x="120789" y="226439"/>
                </a:lnTo>
                <a:lnTo>
                  <a:pt x="123378" y="219539"/>
                </a:lnTo>
                <a:lnTo>
                  <a:pt x="126057" y="211129"/>
                </a:lnTo>
                <a:lnTo>
                  <a:pt x="128795" y="201713"/>
                </a:lnTo>
                <a:lnTo>
                  <a:pt x="131573" y="191625"/>
                </a:lnTo>
                <a:lnTo>
                  <a:pt x="135330" y="182043"/>
                </a:lnTo>
                <a:lnTo>
                  <a:pt x="139740" y="172797"/>
                </a:lnTo>
                <a:lnTo>
                  <a:pt x="144584" y="163776"/>
                </a:lnTo>
                <a:lnTo>
                  <a:pt x="149719" y="155857"/>
                </a:lnTo>
                <a:lnTo>
                  <a:pt x="155047" y="148671"/>
                </a:lnTo>
                <a:lnTo>
                  <a:pt x="160505" y="141977"/>
                </a:lnTo>
                <a:lnTo>
                  <a:pt x="166048" y="135609"/>
                </a:lnTo>
                <a:lnTo>
                  <a:pt x="171648" y="129458"/>
                </a:lnTo>
                <a:lnTo>
                  <a:pt x="182951" y="117545"/>
                </a:lnTo>
                <a:lnTo>
                  <a:pt x="194324" y="105900"/>
                </a:lnTo>
                <a:lnTo>
                  <a:pt x="200024" y="101080"/>
                </a:lnTo>
                <a:lnTo>
                  <a:pt x="205729" y="96914"/>
                </a:lnTo>
                <a:lnTo>
                  <a:pt x="211437" y="93184"/>
                </a:lnTo>
                <a:lnTo>
                  <a:pt x="217148" y="90698"/>
                </a:lnTo>
                <a:lnTo>
                  <a:pt x="222860" y="89041"/>
                </a:lnTo>
                <a:lnTo>
                  <a:pt x="228573" y="87935"/>
                </a:lnTo>
                <a:lnTo>
                  <a:pt x="234287" y="86246"/>
                </a:lnTo>
                <a:lnTo>
                  <a:pt x="240001" y="84168"/>
                </a:lnTo>
                <a:lnTo>
                  <a:pt x="245715" y="81829"/>
                </a:lnTo>
                <a:lnTo>
                  <a:pt x="251430" y="81223"/>
                </a:lnTo>
                <a:lnTo>
                  <a:pt x="257144" y="81771"/>
                </a:lnTo>
                <a:lnTo>
                  <a:pt x="262859" y="83089"/>
                </a:lnTo>
                <a:lnTo>
                  <a:pt x="268574" y="84920"/>
                </a:lnTo>
                <a:lnTo>
                  <a:pt x="274289" y="87094"/>
                </a:lnTo>
                <a:lnTo>
                  <a:pt x="291434" y="9429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1.4: Types of Functions and their Rates of Change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Identify and use constant and linear functions.</a:t>
            </a:r>
          </a:p>
          <a:p>
            <a:pPr eaLnBrk="1" hangingPunct="1"/>
            <a:r>
              <a:rPr lang="en-US" dirty="0" smtClean="0"/>
              <a:t>Interpret slope as a rate of change.</a:t>
            </a:r>
          </a:p>
          <a:p>
            <a:pPr eaLnBrk="1" hangingPunct="1"/>
            <a:r>
              <a:rPr lang="en-US" dirty="0" smtClean="0"/>
              <a:t>Identify and use non-linear functions.</a:t>
            </a:r>
          </a:p>
          <a:p>
            <a:pPr eaLnBrk="1" hangingPunct="1"/>
            <a:r>
              <a:rPr lang="en-US" dirty="0" smtClean="0"/>
              <a:t>Recognize linear and non-linear data.</a:t>
            </a:r>
          </a:p>
          <a:p>
            <a:pPr eaLnBrk="1" hangingPunct="1"/>
            <a:r>
              <a:rPr lang="en-US" dirty="0" smtClean="0"/>
              <a:t>Use and interpret average rate of change.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Constant Function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marL="0" eaLnBrk="1" hangingPunct="1">
              <a:lnSpc>
                <a:spcPct val="90000"/>
              </a:lnSpc>
              <a:buNone/>
            </a:pPr>
            <a:r>
              <a:rPr lang="en-US" sz="2400" dirty="0" smtClean="0"/>
              <a:t>A constant function is represented by:</a:t>
            </a:r>
          </a:p>
          <a:p>
            <a:pPr marL="0" eaLnBrk="1" hangingPunct="1">
              <a:lnSpc>
                <a:spcPct val="90000"/>
              </a:lnSpc>
              <a:buNone/>
            </a:pPr>
            <a:r>
              <a:rPr lang="en-US" sz="2400" dirty="0" smtClean="0"/>
              <a:t>		f(x)=b</a:t>
            </a:r>
          </a:p>
          <a:p>
            <a:pPr marL="0" eaLnBrk="1" hangingPunct="1">
              <a:lnSpc>
                <a:spcPct val="90000"/>
              </a:lnSpc>
              <a:buNone/>
            </a:pPr>
            <a:r>
              <a:rPr lang="en-US" sz="2400" dirty="0" smtClean="0"/>
              <a:t>where b is a constant (fixed) number.</a:t>
            </a:r>
          </a:p>
          <a:p>
            <a:pPr marL="0" eaLnBrk="1" hangingPunct="1">
              <a:lnSpc>
                <a:spcPct val="90000"/>
              </a:lnSpc>
              <a:buNone/>
            </a:pPr>
            <a:r>
              <a:rPr lang="en-US" sz="2400" dirty="0" smtClean="0"/>
              <a:t>Examples include:</a:t>
            </a:r>
          </a:p>
          <a:p>
            <a:pPr marL="0" eaLnBrk="1" hangingPunct="1">
              <a:lnSpc>
                <a:spcPct val="90000"/>
              </a:lnSpc>
              <a:buNone/>
            </a:pPr>
            <a:r>
              <a:rPr lang="en-US" sz="2400" dirty="0" smtClean="0"/>
              <a:t>		f(x)=10</a:t>
            </a:r>
          </a:p>
          <a:p>
            <a:pPr marL="0" eaLnBrk="1" hangingPunct="1">
              <a:lnSpc>
                <a:spcPct val="90000"/>
              </a:lnSpc>
              <a:buNone/>
            </a:pPr>
            <a:r>
              <a:rPr lang="en-US" sz="2400" dirty="0" smtClean="0"/>
              <a:t>		f(x)= ½</a:t>
            </a:r>
          </a:p>
          <a:p>
            <a:pPr marL="0" eaLnBrk="1" hangingPunct="1">
              <a:lnSpc>
                <a:spcPct val="90000"/>
              </a:lnSpc>
              <a:buNone/>
            </a:pPr>
            <a:r>
              <a:rPr lang="en-US" sz="2400" dirty="0" smtClean="0"/>
              <a:t>What would the graph of a constant function look like?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  <p:pic>
        <p:nvPicPr>
          <p:cNvPr id="6" name="Content Placeholder 5" descr="basic graph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65998" y="1600200"/>
            <a:ext cx="4278002" cy="4389120"/>
          </a:xfrm>
        </p:spPr>
      </p:pic>
      <p:grpSp>
        <p:nvGrpSpPr>
          <p:cNvPr id="52" name="Group 51"/>
          <p:cNvGrpSpPr/>
          <p:nvPr/>
        </p:nvGrpSpPr>
        <p:grpSpPr>
          <a:xfrm>
            <a:off x="5060632" y="3274695"/>
            <a:ext cx="3926203" cy="591503"/>
            <a:chOff x="5060632" y="3274695"/>
            <a:chExt cx="3926203" cy="591503"/>
          </a:xfrm>
        </p:grpSpPr>
        <p:sp>
          <p:nvSpPr>
            <p:cNvPr id="37" name="SMARTPenAnnotation128"/>
            <p:cNvSpPr/>
            <p:nvPr/>
          </p:nvSpPr>
          <p:spPr>
            <a:xfrm>
              <a:off x="5086350" y="3403282"/>
              <a:ext cx="3703320" cy="77154"/>
            </a:xfrm>
            <a:custGeom>
              <a:avLst/>
              <a:gdLst/>
              <a:ahLst/>
              <a:cxnLst/>
              <a:rect l="0" t="0" r="0" b="0"/>
              <a:pathLst>
                <a:path w="3703320" h="77154">
                  <a:moveTo>
                    <a:pt x="0" y="34290"/>
                  </a:moveTo>
                  <a:lnTo>
                    <a:pt x="97050" y="34290"/>
                  </a:lnTo>
                  <a:lnTo>
                    <a:pt x="100895" y="33338"/>
                  </a:lnTo>
                  <a:lnTo>
                    <a:pt x="105363" y="31750"/>
                  </a:lnTo>
                  <a:lnTo>
                    <a:pt x="110247" y="29739"/>
                  </a:lnTo>
                  <a:lnTo>
                    <a:pt x="118214" y="27505"/>
                  </a:lnTo>
                  <a:lnTo>
                    <a:pt x="135017" y="25953"/>
                  </a:lnTo>
                  <a:lnTo>
                    <a:pt x="250598" y="25718"/>
                  </a:lnTo>
                  <a:lnTo>
                    <a:pt x="438725" y="25718"/>
                  </a:lnTo>
                  <a:lnTo>
                    <a:pt x="442978" y="26670"/>
                  </a:lnTo>
                  <a:lnTo>
                    <a:pt x="447719" y="28258"/>
                  </a:lnTo>
                  <a:lnTo>
                    <a:pt x="452784" y="30268"/>
                  </a:lnTo>
                  <a:lnTo>
                    <a:pt x="463492" y="32503"/>
                  </a:lnTo>
                  <a:lnTo>
                    <a:pt x="576160" y="34290"/>
                  </a:lnTo>
                  <a:lnTo>
                    <a:pt x="824653" y="34290"/>
                  </a:lnTo>
                  <a:lnTo>
                    <a:pt x="831708" y="35243"/>
                  </a:lnTo>
                  <a:lnTo>
                    <a:pt x="838317" y="36830"/>
                  </a:lnTo>
                  <a:lnTo>
                    <a:pt x="844628" y="38841"/>
                  </a:lnTo>
                  <a:lnTo>
                    <a:pt x="856720" y="41075"/>
                  </a:lnTo>
                  <a:lnTo>
                    <a:pt x="968535" y="42861"/>
                  </a:lnTo>
                  <a:lnTo>
                    <a:pt x="1025839" y="42863"/>
                  </a:lnTo>
                  <a:lnTo>
                    <a:pt x="1031555" y="43815"/>
                  </a:lnTo>
                  <a:lnTo>
                    <a:pt x="1037271" y="45403"/>
                  </a:lnTo>
                  <a:lnTo>
                    <a:pt x="1042986" y="47413"/>
                  </a:lnTo>
                  <a:lnTo>
                    <a:pt x="1054417" y="49648"/>
                  </a:lnTo>
                  <a:lnTo>
                    <a:pt x="1168275" y="51434"/>
                  </a:lnTo>
                  <a:lnTo>
                    <a:pt x="1176042" y="51434"/>
                  </a:lnTo>
                  <a:lnTo>
                    <a:pt x="1182173" y="52387"/>
                  </a:lnTo>
                  <a:lnTo>
                    <a:pt x="1187213" y="53975"/>
                  </a:lnTo>
                  <a:lnTo>
                    <a:pt x="1191525" y="55985"/>
                  </a:lnTo>
                  <a:lnTo>
                    <a:pt x="1201396" y="58220"/>
                  </a:lnTo>
                  <a:lnTo>
                    <a:pt x="1265540" y="59977"/>
                  </a:lnTo>
                  <a:lnTo>
                    <a:pt x="1271366" y="60939"/>
                  </a:lnTo>
                  <a:lnTo>
                    <a:pt x="1277155" y="62534"/>
                  </a:lnTo>
                  <a:lnTo>
                    <a:pt x="1282919" y="64549"/>
                  </a:lnTo>
                  <a:lnTo>
                    <a:pt x="1294403" y="66789"/>
                  </a:lnTo>
                  <a:lnTo>
                    <a:pt x="1405996" y="68578"/>
                  </a:lnTo>
                  <a:lnTo>
                    <a:pt x="1418955" y="68579"/>
                  </a:lnTo>
                  <a:lnTo>
                    <a:pt x="1425077" y="69532"/>
                  </a:lnTo>
                  <a:lnTo>
                    <a:pt x="1431064" y="71120"/>
                  </a:lnTo>
                  <a:lnTo>
                    <a:pt x="1436960" y="73130"/>
                  </a:lnTo>
                  <a:lnTo>
                    <a:pt x="1448592" y="75365"/>
                  </a:lnTo>
                  <a:lnTo>
                    <a:pt x="1562237" y="77151"/>
                  </a:lnTo>
                  <a:lnTo>
                    <a:pt x="1861541" y="77153"/>
                  </a:lnTo>
                  <a:lnTo>
                    <a:pt x="1868724" y="76200"/>
                  </a:lnTo>
                  <a:lnTo>
                    <a:pt x="1875418" y="74613"/>
                  </a:lnTo>
                  <a:lnTo>
                    <a:pt x="1881787" y="72602"/>
                  </a:lnTo>
                  <a:lnTo>
                    <a:pt x="1896482" y="70367"/>
                  </a:lnTo>
                  <a:lnTo>
                    <a:pt x="1990126" y="68589"/>
                  </a:lnTo>
                  <a:lnTo>
                    <a:pt x="1997310" y="67634"/>
                  </a:lnTo>
                  <a:lnTo>
                    <a:pt x="2004006" y="66044"/>
                  </a:lnTo>
                  <a:lnTo>
                    <a:pt x="2010374" y="64032"/>
                  </a:lnTo>
                  <a:lnTo>
                    <a:pt x="2025069" y="61796"/>
                  </a:lnTo>
                  <a:lnTo>
                    <a:pt x="2140636" y="60012"/>
                  </a:lnTo>
                  <a:lnTo>
                    <a:pt x="2154401" y="59057"/>
                  </a:lnTo>
                  <a:lnTo>
                    <a:pt x="2162072" y="57469"/>
                  </a:lnTo>
                  <a:lnTo>
                    <a:pt x="2170044" y="55458"/>
                  </a:lnTo>
                  <a:lnTo>
                    <a:pt x="2183982" y="53223"/>
                  </a:lnTo>
                  <a:lnTo>
                    <a:pt x="2281510" y="51444"/>
                  </a:lnTo>
                  <a:lnTo>
                    <a:pt x="2288722" y="50489"/>
                  </a:lnTo>
                  <a:lnTo>
                    <a:pt x="2295435" y="48899"/>
                  </a:lnTo>
                  <a:lnTo>
                    <a:pt x="2301815" y="46887"/>
                  </a:lnTo>
                  <a:lnTo>
                    <a:pt x="2316523" y="44651"/>
                  </a:lnTo>
                  <a:lnTo>
                    <a:pt x="2426027" y="42872"/>
                  </a:lnTo>
                  <a:lnTo>
                    <a:pt x="2503964" y="41910"/>
                  </a:lnTo>
                  <a:lnTo>
                    <a:pt x="2512272" y="40323"/>
                  </a:lnTo>
                  <a:lnTo>
                    <a:pt x="2520668" y="38312"/>
                  </a:lnTo>
                  <a:lnTo>
                    <a:pt x="2537617" y="36078"/>
                  </a:lnTo>
                  <a:lnTo>
                    <a:pt x="2648903" y="34299"/>
                  </a:lnTo>
                  <a:lnTo>
                    <a:pt x="2880278" y="34290"/>
                  </a:lnTo>
                  <a:lnTo>
                    <a:pt x="2887926" y="33338"/>
                  </a:lnTo>
                  <a:lnTo>
                    <a:pt x="2894928" y="31750"/>
                  </a:lnTo>
                  <a:lnTo>
                    <a:pt x="2901502" y="29739"/>
                  </a:lnTo>
                  <a:lnTo>
                    <a:pt x="2918966" y="27505"/>
                  </a:lnTo>
                  <a:lnTo>
                    <a:pt x="3034642" y="25727"/>
                  </a:lnTo>
                  <a:lnTo>
                    <a:pt x="3188969" y="25718"/>
                  </a:lnTo>
                  <a:lnTo>
                    <a:pt x="3197542" y="24765"/>
                  </a:lnTo>
                  <a:lnTo>
                    <a:pt x="3206115" y="23178"/>
                  </a:lnTo>
                  <a:lnTo>
                    <a:pt x="3214687" y="21167"/>
                  </a:lnTo>
                  <a:lnTo>
                    <a:pt x="3231832" y="18932"/>
                  </a:lnTo>
                  <a:lnTo>
                    <a:pt x="3343118" y="17159"/>
                  </a:lnTo>
                  <a:lnTo>
                    <a:pt x="3386116" y="16194"/>
                  </a:lnTo>
                  <a:lnTo>
                    <a:pt x="3394696" y="14607"/>
                  </a:lnTo>
                  <a:lnTo>
                    <a:pt x="3403272" y="12595"/>
                  </a:lnTo>
                  <a:lnTo>
                    <a:pt x="3420423" y="10360"/>
                  </a:lnTo>
                  <a:lnTo>
                    <a:pt x="3525837" y="8586"/>
                  </a:lnTo>
                  <a:lnTo>
                    <a:pt x="3591483" y="7621"/>
                  </a:lnTo>
                  <a:lnTo>
                    <a:pt x="3598282" y="6033"/>
                  </a:lnTo>
                  <a:lnTo>
                    <a:pt x="3604720" y="4022"/>
                  </a:lnTo>
                  <a:lnTo>
                    <a:pt x="3616952" y="1788"/>
                  </a:lnTo>
                  <a:lnTo>
                    <a:pt x="3703319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129"/>
            <p:cNvSpPr/>
            <p:nvPr/>
          </p:nvSpPr>
          <p:spPr>
            <a:xfrm>
              <a:off x="8755380" y="3334702"/>
              <a:ext cx="231455" cy="180024"/>
            </a:xfrm>
            <a:custGeom>
              <a:avLst/>
              <a:gdLst/>
              <a:ahLst/>
              <a:cxnLst/>
              <a:rect l="0" t="0" r="0" b="0"/>
              <a:pathLst>
                <a:path w="231455" h="180024">
                  <a:moveTo>
                    <a:pt x="0" y="8573"/>
                  </a:moveTo>
                  <a:lnTo>
                    <a:pt x="0" y="31"/>
                  </a:lnTo>
                  <a:lnTo>
                    <a:pt x="63218" y="0"/>
                  </a:lnTo>
                  <a:lnTo>
                    <a:pt x="66910" y="952"/>
                  </a:lnTo>
                  <a:lnTo>
                    <a:pt x="71278" y="2540"/>
                  </a:lnTo>
                  <a:lnTo>
                    <a:pt x="76093" y="4551"/>
                  </a:lnTo>
                  <a:lnTo>
                    <a:pt x="80256" y="5892"/>
                  </a:lnTo>
                  <a:lnTo>
                    <a:pt x="87422" y="7381"/>
                  </a:lnTo>
                  <a:lnTo>
                    <a:pt x="93781" y="8043"/>
                  </a:lnTo>
                  <a:lnTo>
                    <a:pt x="96811" y="8220"/>
                  </a:lnTo>
                  <a:lnTo>
                    <a:pt x="99784" y="9290"/>
                  </a:lnTo>
                  <a:lnTo>
                    <a:pt x="105626" y="13019"/>
                  </a:lnTo>
                  <a:lnTo>
                    <a:pt x="109470" y="14394"/>
                  </a:lnTo>
                  <a:lnTo>
                    <a:pt x="113937" y="15311"/>
                  </a:lnTo>
                  <a:lnTo>
                    <a:pt x="118820" y="15922"/>
                  </a:lnTo>
                  <a:lnTo>
                    <a:pt x="123028" y="16330"/>
                  </a:lnTo>
                  <a:lnTo>
                    <a:pt x="130244" y="16783"/>
                  </a:lnTo>
                  <a:lnTo>
                    <a:pt x="133503" y="17856"/>
                  </a:lnTo>
                  <a:lnTo>
                    <a:pt x="139662" y="21589"/>
                  </a:lnTo>
                  <a:lnTo>
                    <a:pt x="145574" y="23883"/>
                  </a:lnTo>
                  <a:lnTo>
                    <a:pt x="148485" y="24494"/>
                  </a:lnTo>
                  <a:lnTo>
                    <a:pt x="154258" y="27714"/>
                  </a:lnTo>
                  <a:lnTo>
                    <a:pt x="157131" y="29906"/>
                  </a:lnTo>
                  <a:lnTo>
                    <a:pt x="162864" y="32342"/>
                  </a:lnTo>
                  <a:lnTo>
                    <a:pt x="165725" y="32991"/>
                  </a:lnTo>
                  <a:lnTo>
                    <a:pt x="171445" y="36253"/>
                  </a:lnTo>
                  <a:lnTo>
                    <a:pt x="174304" y="38456"/>
                  </a:lnTo>
                  <a:lnTo>
                    <a:pt x="180021" y="40904"/>
                  </a:lnTo>
                  <a:lnTo>
                    <a:pt x="185737" y="41992"/>
                  </a:lnTo>
                  <a:lnTo>
                    <a:pt x="191452" y="42476"/>
                  </a:lnTo>
                  <a:lnTo>
                    <a:pt x="194309" y="43557"/>
                  </a:lnTo>
                  <a:lnTo>
                    <a:pt x="200025" y="47299"/>
                  </a:lnTo>
                  <a:lnTo>
                    <a:pt x="205739" y="49597"/>
                  </a:lnTo>
                  <a:lnTo>
                    <a:pt x="211454" y="50618"/>
                  </a:lnTo>
                  <a:lnTo>
                    <a:pt x="217170" y="51072"/>
                  </a:lnTo>
                  <a:lnTo>
                    <a:pt x="221192" y="51328"/>
                  </a:lnTo>
                  <a:lnTo>
                    <a:pt x="224672" y="53927"/>
                  </a:lnTo>
                  <a:lnTo>
                    <a:pt x="231060" y="59652"/>
                  </a:lnTo>
                  <a:lnTo>
                    <a:pt x="231339" y="64453"/>
                  </a:lnTo>
                  <a:lnTo>
                    <a:pt x="231450" y="69291"/>
                  </a:lnTo>
                  <a:lnTo>
                    <a:pt x="231454" y="73024"/>
                  </a:lnTo>
                  <a:lnTo>
                    <a:pt x="230503" y="74400"/>
                  </a:lnTo>
                  <a:lnTo>
                    <a:pt x="228916" y="75317"/>
                  </a:lnTo>
                  <a:lnTo>
                    <a:pt x="226905" y="75929"/>
                  </a:lnTo>
                  <a:lnTo>
                    <a:pt x="222132" y="79149"/>
                  </a:lnTo>
                  <a:lnTo>
                    <a:pt x="219525" y="81341"/>
                  </a:lnTo>
                  <a:lnTo>
                    <a:pt x="217787" y="83755"/>
                  </a:lnTo>
                  <a:lnTo>
                    <a:pt x="215856" y="88977"/>
                  </a:lnTo>
                  <a:lnTo>
                    <a:pt x="213437" y="91703"/>
                  </a:lnTo>
                  <a:lnTo>
                    <a:pt x="209919" y="94473"/>
                  </a:lnTo>
                  <a:lnTo>
                    <a:pt x="205669" y="97272"/>
                  </a:lnTo>
                  <a:lnTo>
                    <a:pt x="201882" y="100091"/>
                  </a:lnTo>
                  <a:lnTo>
                    <a:pt x="198405" y="102922"/>
                  </a:lnTo>
                  <a:lnTo>
                    <a:pt x="195135" y="105762"/>
                  </a:lnTo>
                  <a:lnTo>
                    <a:pt x="191049" y="107656"/>
                  </a:lnTo>
                  <a:lnTo>
                    <a:pt x="186421" y="108918"/>
                  </a:lnTo>
                  <a:lnTo>
                    <a:pt x="181431" y="109760"/>
                  </a:lnTo>
                  <a:lnTo>
                    <a:pt x="175246" y="112225"/>
                  </a:lnTo>
                  <a:lnTo>
                    <a:pt x="168266" y="115774"/>
                  </a:lnTo>
                  <a:lnTo>
                    <a:pt x="160755" y="120046"/>
                  </a:lnTo>
                  <a:lnTo>
                    <a:pt x="147329" y="127331"/>
                  </a:lnTo>
                  <a:lnTo>
                    <a:pt x="141082" y="130607"/>
                  </a:lnTo>
                  <a:lnTo>
                    <a:pt x="135964" y="133744"/>
                  </a:lnTo>
                  <a:lnTo>
                    <a:pt x="131601" y="136788"/>
                  </a:lnTo>
                  <a:lnTo>
                    <a:pt x="127739" y="139770"/>
                  </a:lnTo>
                  <a:lnTo>
                    <a:pt x="123258" y="142710"/>
                  </a:lnTo>
                  <a:lnTo>
                    <a:pt x="118368" y="145622"/>
                  </a:lnTo>
                  <a:lnTo>
                    <a:pt x="113201" y="148517"/>
                  </a:lnTo>
                  <a:lnTo>
                    <a:pt x="102382" y="154273"/>
                  </a:lnTo>
                  <a:lnTo>
                    <a:pt x="96830" y="157141"/>
                  </a:lnTo>
                  <a:lnTo>
                    <a:pt x="92175" y="159053"/>
                  </a:lnTo>
                  <a:lnTo>
                    <a:pt x="88120" y="160328"/>
                  </a:lnTo>
                  <a:lnTo>
                    <a:pt x="84464" y="161178"/>
                  </a:lnTo>
                  <a:lnTo>
                    <a:pt x="80122" y="162697"/>
                  </a:lnTo>
                  <a:lnTo>
                    <a:pt x="75322" y="164662"/>
                  </a:lnTo>
                  <a:lnTo>
                    <a:pt x="63032" y="170109"/>
                  </a:lnTo>
                  <a:lnTo>
                    <a:pt x="56353" y="175604"/>
                  </a:lnTo>
                  <a:lnTo>
                    <a:pt x="53761" y="177077"/>
                  </a:lnTo>
                  <a:lnTo>
                    <a:pt x="48341" y="178713"/>
                  </a:lnTo>
                  <a:lnTo>
                    <a:pt x="42862" y="18002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130"/>
            <p:cNvSpPr/>
            <p:nvPr/>
          </p:nvSpPr>
          <p:spPr>
            <a:xfrm>
              <a:off x="8798242" y="3514725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131"/>
            <p:cNvSpPr/>
            <p:nvPr/>
          </p:nvSpPr>
          <p:spPr>
            <a:xfrm>
              <a:off x="5060632" y="3274695"/>
              <a:ext cx="282894" cy="248603"/>
            </a:xfrm>
            <a:custGeom>
              <a:avLst/>
              <a:gdLst/>
              <a:ahLst/>
              <a:cxnLst/>
              <a:rect l="0" t="0" r="0" b="0"/>
              <a:pathLst>
                <a:path w="282894" h="248603">
                  <a:moveTo>
                    <a:pt x="180022" y="0"/>
                  </a:moveTo>
                  <a:lnTo>
                    <a:pt x="180022" y="7381"/>
                  </a:lnTo>
                  <a:lnTo>
                    <a:pt x="174131" y="14228"/>
                  </a:lnTo>
                  <a:lnTo>
                    <a:pt x="167252" y="21311"/>
                  </a:lnTo>
                  <a:lnTo>
                    <a:pt x="142840" y="45754"/>
                  </a:lnTo>
                  <a:lnTo>
                    <a:pt x="134605" y="51450"/>
                  </a:lnTo>
                  <a:lnTo>
                    <a:pt x="129742" y="54302"/>
                  </a:lnTo>
                  <a:lnTo>
                    <a:pt x="125547" y="58109"/>
                  </a:lnTo>
                  <a:lnTo>
                    <a:pt x="121798" y="62552"/>
                  </a:lnTo>
                  <a:lnTo>
                    <a:pt x="118346" y="67419"/>
                  </a:lnTo>
                  <a:lnTo>
                    <a:pt x="114140" y="71616"/>
                  </a:lnTo>
                  <a:lnTo>
                    <a:pt x="109431" y="75366"/>
                  </a:lnTo>
                  <a:lnTo>
                    <a:pt x="104386" y="78819"/>
                  </a:lnTo>
                  <a:lnTo>
                    <a:pt x="99118" y="82073"/>
                  </a:lnTo>
                  <a:lnTo>
                    <a:pt x="93702" y="85195"/>
                  </a:lnTo>
                  <a:lnTo>
                    <a:pt x="82603" y="91204"/>
                  </a:lnTo>
                  <a:lnTo>
                    <a:pt x="71320" y="97050"/>
                  </a:lnTo>
                  <a:lnTo>
                    <a:pt x="66596" y="100895"/>
                  </a:lnTo>
                  <a:lnTo>
                    <a:pt x="62495" y="105363"/>
                  </a:lnTo>
                  <a:lnTo>
                    <a:pt x="58809" y="110247"/>
                  </a:lnTo>
                  <a:lnTo>
                    <a:pt x="54446" y="114455"/>
                  </a:lnTo>
                  <a:lnTo>
                    <a:pt x="49632" y="118213"/>
                  </a:lnTo>
                  <a:lnTo>
                    <a:pt x="44519" y="121671"/>
                  </a:lnTo>
                  <a:lnTo>
                    <a:pt x="36296" y="128053"/>
                  </a:lnTo>
                  <a:lnTo>
                    <a:pt x="32770" y="131089"/>
                  </a:lnTo>
                  <a:lnTo>
                    <a:pt x="26312" y="134462"/>
                  </a:lnTo>
                  <a:lnTo>
                    <a:pt x="23256" y="135361"/>
                  </a:lnTo>
                  <a:lnTo>
                    <a:pt x="17322" y="138900"/>
                  </a:lnTo>
                  <a:lnTo>
                    <a:pt x="14405" y="141177"/>
                  </a:lnTo>
                  <a:lnTo>
                    <a:pt x="12461" y="143648"/>
                  </a:lnTo>
                  <a:lnTo>
                    <a:pt x="11165" y="146248"/>
                  </a:lnTo>
                  <a:lnTo>
                    <a:pt x="10301" y="148934"/>
                  </a:lnTo>
                  <a:lnTo>
                    <a:pt x="8772" y="150724"/>
                  </a:lnTo>
                  <a:lnTo>
                    <a:pt x="6801" y="151917"/>
                  </a:lnTo>
                  <a:lnTo>
                    <a:pt x="1344" y="153833"/>
                  </a:lnTo>
                  <a:lnTo>
                    <a:pt x="896" y="154943"/>
                  </a:lnTo>
                  <a:lnTo>
                    <a:pt x="118" y="161644"/>
                  </a:lnTo>
                  <a:lnTo>
                    <a:pt x="23" y="168525"/>
                  </a:lnTo>
                  <a:lnTo>
                    <a:pt x="0" y="178820"/>
                  </a:lnTo>
                  <a:lnTo>
                    <a:pt x="5080" y="182028"/>
                  </a:lnTo>
                  <a:lnTo>
                    <a:pt x="14762" y="187297"/>
                  </a:lnTo>
                  <a:lnTo>
                    <a:pt x="20989" y="192761"/>
                  </a:lnTo>
                  <a:lnTo>
                    <a:pt x="24471" y="194230"/>
                  </a:lnTo>
                  <a:lnTo>
                    <a:pt x="28696" y="195209"/>
                  </a:lnTo>
                  <a:lnTo>
                    <a:pt x="33418" y="195862"/>
                  </a:lnTo>
                  <a:lnTo>
                    <a:pt x="38472" y="196297"/>
                  </a:lnTo>
                  <a:lnTo>
                    <a:pt x="43745" y="196587"/>
                  </a:lnTo>
                  <a:lnTo>
                    <a:pt x="49166" y="196781"/>
                  </a:lnTo>
                  <a:lnTo>
                    <a:pt x="54685" y="197862"/>
                  </a:lnTo>
                  <a:lnTo>
                    <a:pt x="60269" y="199535"/>
                  </a:lnTo>
                  <a:lnTo>
                    <a:pt x="65897" y="201604"/>
                  </a:lnTo>
                  <a:lnTo>
                    <a:pt x="71553" y="202982"/>
                  </a:lnTo>
                  <a:lnTo>
                    <a:pt x="77230" y="203901"/>
                  </a:lnTo>
                  <a:lnTo>
                    <a:pt x="82919" y="204514"/>
                  </a:lnTo>
                  <a:lnTo>
                    <a:pt x="88617" y="204923"/>
                  </a:lnTo>
                  <a:lnTo>
                    <a:pt x="94321" y="205195"/>
                  </a:lnTo>
                  <a:lnTo>
                    <a:pt x="100028" y="205377"/>
                  </a:lnTo>
                  <a:lnTo>
                    <a:pt x="105738" y="206450"/>
                  </a:lnTo>
                  <a:lnTo>
                    <a:pt x="111449" y="208118"/>
                  </a:lnTo>
                  <a:lnTo>
                    <a:pt x="117162" y="210183"/>
                  </a:lnTo>
                  <a:lnTo>
                    <a:pt x="122876" y="211560"/>
                  </a:lnTo>
                  <a:lnTo>
                    <a:pt x="128590" y="212477"/>
                  </a:lnTo>
                  <a:lnTo>
                    <a:pt x="134304" y="213089"/>
                  </a:lnTo>
                  <a:lnTo>
                    <a:pt x="140018" y="214449"/>
                  </a:lnTo>
                  <a:lnTo>
                    <a:pt x="145733" y="216308"/>
                  </a:lnTo>
                  <a:lnTo>
                    <a:pt x="151448" y="218501"/>
                  </a:lnTo>
                  <a:lnTo>
                    <a:pt x="157163" y="219962"/>
                  </a:lnTo>
                  <a:lnTo>
                    <a:pt x="162878" y="220936"/>
                  </a:lnTo>
                  <a:lnTo>
                    <a:pt x="168593" y="221586"/>
                  </a:lnTo>
                  <a:lnTo>
                    <a:pt x="174308" y="222019"/>
                  </a:lnTo>
                  <a:lnTo>
                    <a:pt x="180022" y="222307"/>
                  </a:lnTo>
                  <a:lnTo>
                    <a:pt x="191452" y="222628"/>
                  </a:lnTo>
                  <a:lnTo>
                    <a:pt x="202883" y="222770"/>
                  </a:lnTo>
                  <a:lnTo>
                    <a:pt x="208597" y="223761"/>
                  </a:lnTo>
                  <a:lnTo>
                    <a:pt x="214313" y="225374"/>
                  </a:lnTo>
                  <a:lnTo>
                    <a:pt x="220028" y="227402"/>
                  </a:lnTo>
                  <a:lnTo>
                    <a:pt x="225743" y="228753"/>
                  </a:lnTo>
                  <a:lnTo>
                    <a:pt x="231458" y="229655"/>
                  </a:lnTo>
                  <a:lnTo>
                    <a:pt x="237173" y="230255"/>
                  </a:lnTo>
                  <a:lnTo>
                    <a:pt x="242887" y="231609"/>
                  </a:lnTo>
                  <a:lnTo>
                    <a:pt x="248602" y="233463"/>
                  </a:lnTo>
                  <a:lnTo>
                    <a:pt x="254318" y="235652"/>
                  </a:lnTo>
                  <a:lnTo>
                    <a:pt x="259080" y="237111"/>
                  </a:lnTo>
                  <a:lnTo>
                    <a:pt x="266912" y="238733"/>
                  </a:lnTo>
                  <a:lnTo>
                    <a:pt x="273567" y="241993"/>
                  </a:lnTo>
                  <a:lnTo>
                    <a:pt x="282893" y="24860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132"/>
            <p:cNvSpPr/>
            <p:nvPr/>
          </p:nvSpPr>
          <p:spPr>
            <a:xfrm>
              <a:off x="7280944" y="3549017"/>
              <a:ext cx="119982" cy="317181"/>
            </a:xfrm>
            <a:custGeom>
              <a:avLst/>
              <a:gdLst/>
              <a:ahLst/>
              <a:cxnLst/>
              <a:rect l="0" t="0" r="0" b="0"/>
              <a:pathLst>
                <a:path w="119982" h="317181">
                  <a:moveTo>
                    <a:pt x="119981" y="17143"/>
                  </a:moveTo>
                  <a:lnTo>
                    <a:pt x="119981" y="4050"/>
                  </a:lnTo>
                  <a:lnTo>
                    <a:pt x="119029" y="2699"/>
                  </a:lnTo>
                  <a:lnTo>
                    <a:pt x="117441" y="1799"/>
                  </a:lnTo>
                  <a:lnTo>
                    <a:pt x="115430" y="1198"/>
                  </a:lnTo>
                  <a:lnTo>
                    <a:pt x="113137" y="798"/>
                  </a:lnTo>
                  <a:lnTo>
                    <a:pt x="110655" y="531"/>
                  </a:lnTo>
                  <a:lnTo>
                    <a:pt x="108049" y="353"/>
                  </a:lnTo>
                  <a:lnTo>
                    <a:pt x="105358" y="235"/>
                  </a:lnTo>
                  <a:lnTo>
                    <a:pt x="99829" y="103"/>
                  </a:lnTo>
                  <a:lnTo>
                    <a:pt x="61486" y="0"/>
                  </a:lnTo>
                  <a:lnTo>
                    <a:pt x="57172" y="952"/>
                  </a:lnTo>
                  <a:lnTo>
                    <a:pt x="53343" y="2539"/>
                  </a:lnTo>
                  <a:lnTo>
                    <a:pt x="49839" y="4549"/>
                  </a:lnTo>
                  <a:lnTo>
                    <a:pt x="46549" y="5890"/>
                  </a:lnTo>
                  <a:lnTo>
                    <a:pt x="43404" y="6783"/>
                  </a:lnTo>
                  <a:lnTo>
                    <a:pt x="40354" y="7379"/>
                  </a:lnTo>
                  <a:lnTo>
                    <a:pt x="37369" y="8729"/>
                  </a:lnTo>
                  <a:lnTo>
                    <a:pt x="34426" y="10581"/>
                  </a:lnTo>
                  <a:lnTo>
                    <a:pt x="31511" y="12768"/>
                  </a:lnTo>
                  <a:lnTo>
                    <a:pt x="28616" y="15179"/>
                  </a:lnTo>
                  <a:lnTo>
                    <a:pt x="25734" y="17738"/>
                  </a:lnTo>
                  <a:lnTo>
                    <a:pt x="19990" y="23123"/>
                  </a:lnTo>
                  <a:lnTo>
                    <a:pt x="14263" y="28690"/>
                  </a:lnTo>
                  <a:lnTo>
                    <a:pt x="12355" y="32461"/>
                  </a:lnTo>
                  <a:lnTo>
                    <a:pt x="10234" y="41731"/>
                  </a:lnTo>
                  <a:lnTo>
                    <a:pt x="6752" y="49661"/>
                  </a:lnTo>
                  <a:lnTo>
                    <a:pt x="4490" y="53109"/>
                  </a:lnTo>
                  <a:lnTo>
                    <a:pt x="2982" y="58265"/>
                  </a:lnTo>
                  <a:lnTo>
                    <a:pt x="1976" y="64560"/>
                  </a:lnTo>
                  <a:lnTo>
                    <a:pt x="1306" y="71614"/>
                  </a:lnTo>
                  <a:lnTo>
                    <a:pt x="859" y="78222"/>
                  </a:lnTo>
                  <a:lnTo>
                    <a:pt x="561" y="84532"/>
                  </a:lnTo>
                  <a:lnTo>
                    <a:pt x="230" y="97576"/>
                  </a:lnTo>
                  <a:lnTo>
                    <a:pt x="0" y="133039"/>
                  </a:lnTo>
                  <a:lnTo>
                    <a:pt x="941" y="140127"/>
                  </a:lnTo>
                  <a:lnTo>
                    <a:pt x="2521" y="147710"/>
                  </a:lnTo>
                  <a:lnTo>
                    <a:pt x="4526" y="155622"/>
                  </a:lnTo>
                  <a:lnTo>
                    <a:pt x="5864" y="162802"/>
                  </a:lnTo>
                  <a:lnTo>
                    <a:pt x="6756" y="169494"/>
                  </a:lnTo>
                  <a:lnTo>
                    <a:pt x="7349" y="175861"/>
                  </a:lnTo>
                  <a:lnTo>
                    <a:pt x="8698" y="182962"/>
                  </a:lnTo>
                  <a:lnTo>
                    <a:pt x="10550" y="190554"/>
                  </a:lnTo>
                  <a:lnTo>
                    <a:pt x="12737" y="198473"/>
                  </a:lnTo>
                  <a:lnTo>
                    <a:pt x="15147" y="205657"/>
                  </a:lnTo>
                  <a:lnTo>
                    <a:pt x="17707" y="212351"/>
                  </a:lnTo>
                  <a:lnTo>
                    <a:pt x="20366" y="218719"/>
                  </a:lnTo>
                  <a:lnTo>
                    <a:pt x="22138" y="224870"/>
                  </a:lnTo>
                  <a:lnTo>
                    <a:pt x="23320" y="230875"/>
                  </a:lnTo>
                  <a:lnTo>
                    <a:pt x="24107" y="236783"/>
                  </a:lnTo>
                  <a:lnTo>
                    <a:pt x="25585" y="242627"/>
                  </a:lnTo>
                  <a:lnTo>
                    <a:pt x="27523" y="248428"/>
                  </a:lnTo>
                  <a:lnTo>
                    <a:pt x="29767" y="254201"/>
                  </a:lnTo>
                  <a:lnTo>
                    <a:pt x="31263" y="259954"/>
                  </a:lnTo>
                  <a:lnTo>
                    <a:pt x="32261" y="265694"/>
                  </a:lnTo>
                  <a:lnTo>
                    <a:pt x="32925" y="271426"/>
                  </a:lnTo>
                  <a:lnTo>
                    <a:pt x="33664" y="280335"/>
                  </a:lnTo>
                  <a:lnTo>
                    <a:pt x="33993" y="287470"/>
                  </a:lnTo>
                  <a:lnTo>
                    <a:pt x="34178" y="296841"/>
                  </a:lnTo>
                  <a:lnTo>
                    <a:pt x="34256" y="31718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133"/>
            <p:cNvSpPr/>
            <p:nvPr/>
          </p:nvSpPr>
          <p:spPr>
            <a:xfrm>
              <a:off x="7143750" y="3754754"/>
              <a:ext cx="265748" cy="8574"/>
            </a:xfrm>
            <a:custGeom>
              <a:avLst/>
              <a:gdLst/>
              <a:ahLst/>
              <a:cxnLst/>
              <a:rect l="0" t="0" r="0" b="0"/>
              <a:pathLst>
                <a:path w="265748" h="8574">
                  <a:moveTo>
                    <a:pt x="0" y="0"/>
                  </a:moveTo>
                  <a:lnTo>
                    <a:pt x="202769" y="0"/>
                  </a:lnTo>
                  <a:lnTo>
                    <a:pt x="208522" y="953"/>
                  </a:lnTo>
                  <a:lnTo>
                    <a:pt x="214262" y="2541"/>
                  </a:lnTo>
                  <a:lnTo>
                    <a:pt x="219994" y="4552"/>
                  </a:lnTo>
                  <a:lnTo>
                    <a:pt x="224767" y="5892"/>
                  </a:lnTo>
                  <a:lnTo>
                    <a:pt x="228902" y="6786"/>
                  </a:lnTo>
                  <a:lnTo>
                    <a:pt x="232611" y="7381"/>
                  </a:lnTo>
                  <a:lnTo>
                    <a:pt x="236036" y="7779"/>
                  </a:lnTo>
                  <a:lnTo>
                    <a:pt x="239272" y="8044"/>
                  </a:lnTo>
                  <a:lnTo>
                    <a:pt x="242382" y="8220"/>
                  </a:lnTo>
                  <a:lnTo>
                    <a:pt x="248377" y="8416"/>
                  </a:lnTo>
                  <a:lnTo>
                    <a:pt x="265747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134"/>
            <p:cNvSpPr/>
            <p:nvPr/>
          </p:nvSpPr>
          <p:spPr>
            <a:xfrm>
              <a:off x="7486693" y="3566169"/>
              <a:ext cx="111400" cy="282884"/>
            </a:xfrm>
            <a:custGeom>
              <a:avLst/>
              <a:gdLst/>
              <a:ahLst/>
              <a:cxnLst/>
              <a:rect l="0" t="0" r="0" b="0"/>
              <a:pathLst>
                <a:path w="111400" h="282884">
                  <a:moveTo>
                    <a:pt x="85682" y="8563"/>
                  </a:moveTo>
                  <a:lnTo>
                    <a:pt x="85682" y="22"/>
                  </a:lnTo>
                  <a:lnTo>
                    <a:pt x="81131" y="0"/>
                  </a:lnTo>
                  <a:lnTo>
                    <a:pt x="78838" y="949"/>
                  </a:lnTo>
                  <a:lnTo>
                    <a:pt x="76356" y="2535"/>
                  </a:lnTo>
                  <a:lnTo>
                    <a:pt x="73750" y="4544"/>
                  </a:lnTo>
                  <a:lnTo>
                    <a:pt x="72013" y="6836"/>
                  </a:lnTo>
                  <a:lnTo>
                    <a:pt x="70854" y="9317"/>
                  </a:lnTo>
                  <a:lnTo>
                    <a:pt x="70081" y="11923"/>
                  </a:lnTo>
                  <a:lnTo>
                    <a:pt x="66683" y="17359"/>
                  </a:lnTo>
                  <a:lnTo>
                    <a:pt x="64443" y="20142"/>
                  </a:lnTo>
                  <a:lnTo>
                    <a:pt x="61998" y="23902"/>
                  </a:lnTo>
                  <a:lnTo>
                    <a:pt x="59415" y="28314"/>
                  </a:lnTo>
                  <a:lnTo>
                    <a:pt x="56741" y="33160"/>
                  </a:lnTo>
                  <a:lnTo>
                    <a:pt x="54005" y="37344"/>
                  </a:lnTo>
                  <a:lnTo>
                    <a:pt x="51229" y="41086"/>
                  </a:lnTo>
                  <a:lnTo>
                    <a:pt x="48426" y="44532"/>
                  </a:lnTo>
                  <a:lnTo>
                    <a:pt x="44652" y="48735"/>
                  </a:lnTo>
                  <a:lnTo>
                    <a:pt x="35379" y="58484"/>
                  </a:lnTo>
                  <a:lnTo>
                    <a:pt x="32144" y="63752"/>
                  </a:lnTo>
                  <a:lnTo>
                    <a:pt x="29987" y="69168"/>
                  </a:lnTo>
                  <a:lnTo>
                    <a:pt x="28549" y="74684"/>
                  </a:lnTo>
                  <a:lnTo>
                    <a:pt x="26639" y="80266"/>
                  </a:lnTo>
                  <a:lnTo>
                    <a:pt x="24412" y="85893"/>
                  </a:lnTo>
                  <a:lnTo>
                    <a:pt x="21975" y="91548"/>
                  </a:lnTo>
                  <a:lnTo>
                    <a:pt x="16728" y="102913"/>
                  </a:lnTo>
                  <a:lnTo>
                    <a:pt x="5598" y="125731"/>
                  </a:lnTo>
                  <a:lnTo>
                    <a:pt x="3718" y="131442"/>
                  </a:lnTo>
                  <a:lnTo>
                    <a:pt x="2464" y="137155"/>
                  </a:lnTo>
                  <a:lnTo>
                    <a:pt x="1628" y="142868"/>
                  </a:lnTo>
                  <a:lnTo>
                    <a:pt x="1071" y="148583"/>
                  </a:lnTo>
                  <a:lnTo>
                    <a:pt x="700" y="154297"/>
                  </a:lnTo>
                  <a:lnTo>
                    <a:pt x="452" y="160012"/>
                  </a:lnTo>
                  <a:lnTo>
                    <a:pt x="177" y="173981"/>
                  </a:lnTo>
                  <a:lnTo>
                    <a:pt x="0" y="197131"/>
                  </a:lnTo>
                  <a:lnTo>
                    <a:pt x="938" y="201902"/>
                  </a:lnTo>
                  <a:lnTo>
                    <a:pt x="2516" y="206989"/>
                  </a:lnTo>
                  <a:lnTo>
                    <a:pt x="4520" y="212284"/>
                  </a:lnTo>
                  <a:lnTo>
                    <a:pt x="6748" y="220708"/>
                  </a:lnTo>
                  <a:lnTo>
                    <a:pt x="7341" y="224288"/>
                  </a:lnTo>
                  <a:lnTo>
                    <a:pt x="10541" y="230806"/>
                  </a:lnTo>
                  <a:lnTo>
                    <a:pt x="12728" y="233878"/>
                  </a:lnTo>
                  <a:lnTo>
                    <a:pt x="15139" y="237830"/>
                  </a:lnTo>
                  <a:lnTo>
                    <a:pt x="17698" y="242371"/>
                  </a:lnTo>
                  <a:lnTo>
                    <a:pt x="20357" y="247302"/>
                  </a:lnTo>
                  <a:lnTo>
                    <a:pt x="23081" y="250590"/>
                  </a:lnTo>
                  <a:lnTo>
                    <a:pt x="25851" y="252782"/>
                  </a:lnTo>
                  <a:lnTo>
                    <a:pt x="28649" y="254243"/>
                  </a:lnTo>
                  <a:lnTo>
                    <a:pt x="31468" y="256170"/>
                  </a:lnTo>
                  <a:lnTo>
                    <a:pt x="34299" y="258407"/>
                  </a:lnTo>
                  <a:lnTo>
                    <a:pt x="37139" y="260850"/>
                  </a:lnTo>
                  <a:lnTo>
                    <a:pt x="39985" y="262480"/>
                  </a:lnTo>
                  <a:lnTo>
                    <a:pt x="42835" y="263566"/>
                  </a:lnTo>
                  <a:lnTo>
                    <a:pt x="45687" y="264290"/>
                  </a:lnTo>
                  <a:lnTo>
                    <a:pt x="48541" y="265725"/>
                  </a:lnTo>
                  <a:lnTo>
                    <a:pt x="51396" y="267634"/>
                  </a:lnTo>
                  <a:lnTo>
                    <a:pt x="54252" y="269860"/>
                  </a:lnTo>
                  <a:lnTo>
                    <a:pt x="58061" y="271344"/>
                  </a:lnTo>
                  <a:lnTo>
                    <a:pt x="62505" y="272333"/>
                  </a:lnTo>
                  <a:lnTo>
                    <a:pt x="67373" y="272992"/>
                  </a:lnTo>
                  <a:lnTo>
                    <a:pt x="71572" y="274384"/>
                  </a:lnTo>
                  <a:lnTo>
                    <a:pt x="75322" y="276265"/>
                  </a:lnTo>
                  <a:lnTo>
                    <a:pt x="78776" y="278471"/>
                  </a:lnTo>
                  <a:lnTo>
                    <a:pt x="82030" y="279941"/>
                  </a:lnTo>
                  <a:lnTo>
                    <a:pt x="85152" y="280922"/>
                  </a:lnTo>
                  <a:lnTo>
                    <a:pt x="88186" y="281576"/>
                  </a:lnTo>
                  <a:lnTo>
                    <a:pt x="91161" y="282012"/>
                  </a:lnTo>
                  <a:lnTo>
                    <a:pt x="94097" y="282302"/>
                  </a:lnTo>
                  <a:lnTo>
                    <a:pt x="97006" y="282496"/>
                  </a:lnTo>
                  <a:lnTo>
                    <a:pt x="99899" y="282625"/>
                  </a:lnTo>
                  <a:lnTo>
                    <a:pt x="111399" y="28288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135"/>
            <p:cNvSpPr/>
            <p:nvPr/>
          </p:nvSpPr>
          <p:spPr>
            <a:xfrm>
              <a:off x="7650719" y="3669029"/>
              <a:ext cx="178832" cy="137162"/>
            </a:xfrm>
            <a:custGeom>
              <a:avLst/>
              <a:gdLst/>
              <a:ahLst/>
              <a:cxnLst/>
              <a:rect l="0" t="0" r="0" b="0"/>
              <a:pathLst>
                <a:path w="178832" h="137162">
                  <a:moveTo>
                    <a:pt x="7381" y="0"/>
                  </a:moveTo>
                  <a:lnTo>
                    <a:pt x="0" y="7381"/>
                  </a:lnTo>
                  <a:lnTo>
                    <a:pt x="555" y="8731"/>
                  </a:lnTo>
                  <a:lnTo>
                    <a:pt x="3713" y="12771"/>
                  </a:lnTo>
                  <a:lnTo>
                    <a:pt x="4935" y="15182"/>
                  </a:lnTo>
                  <a:lnTo>
                    <a:pt x="5750" y="17741"/>
                  </a:lnTo>
                  <a:lnTo>
                    <a:pt x="6293" y="20400"/>
                  </a:lnTo>
                  <a:lnTo>
                    <a:pt x="7608" y="22173"/>
                  </a:lnTo>
                  <a:lnTo>
                    <a:pt x="9437" y="23355"/>
                  </a:lnTo>
                  <a:lnTo>
                    <a:pt x="11609" y="24143"/>
                  </a:lnTo>
                  <a:lnTo>
                    <a:pt x="16563" y="27558"/>
                  </a:lnTo>
                  <a:lnTo>
                    <a:pt x="19217" y="29802"/>
                  </a:lnTo>
                  <a:lnTo>
                    <a:pt x="22891" y="32251"/>
                  </a:lnTo>
                  <a:lnTo>
                    <a:pt x="27246" y="34836"/>
                  </a:lnTo>
                  <a:lnTo>
                    <a:pt x="32054" y="37512"/>
                  </a:lnTo>
                  <a:lnTo>
                    <a:pt x="42477" y="43025"/>
                  </a:lnTo>
                  <a:lnTo>
                    <a:pt x="47923" y="45828"/>
                  </a:lnTo>
                  <a:lnTo>
                    <a:pt x="52506" y="48650"/>
                  </a:lnTo>
                  <a:lnTo>
                    <a:pt x="56515" y="51483"/>
                  </a:lnTo>
                  <a:lnTo>
                    <a:pt x="60139" y="54325"/>
                  </a:lnTo>
                  <a:lnTo>
                    <a:pt x="64460" y="58124"/>
                  </a:lnTo>
                  <a:lnTo>
                    <a:pt x="69246" y="62562"/>
                  </a:lnTo>
                  <a:lnTo>
                    <a:pt x="74342" y="67426"/>
                  </a:lnTo>
                  <a:lnTo>
                    <a:pt x="79644" y="71621"/>
                  </a:lnTo>
                  <a:lnTo>
                    <a:pt x="85084" y="75370"/>
                  </a:lnTo>
                  <a:lnTo>
                    <a:pt x="90615" y="78822"/>
                  </a:lnTo>
                  <a:lnTo>
                    <a:pt x="96208" y="82076"/>
                  </a:lnTo>
                  <a:lnTo>
                    <a:pt x="107502" y="88231"/>
                  </a:lnTo>
                  <a:lnTo>
                    <a:pt x="124570" y="97051"/>
                  </a:lnTo>
                  <a:lnTo>
                    <a:pt x="129322" y="99944"/>
                  </a:lnTo>
                  <a:lnTo>
                    <a:pt x="133443" y="102824"/>
                  </a:lnTo>
                  <a:lnTo>
                    <a:pt x="137142" y="105697"/>
                  </a:lnTo>
                  <a:lnTo>
                    <a:pt x="140561" y="108565"/>
                  </a:lnTo>
                  <a:lnTo>
                    <a:pt x="143792" y="111429"/>
                  </a:lnTo>
                  <a:lnTo>
                    <a:pt x="149924" y="117152"/>
                  </a:lnTo>
                  <a:lnTo>
                    <a:pt x="155823" y="122870"/>
                  </a:lnTo>
                  <a:lnTo>
                    <a:pt x="158730" y="124777"/>
                  </a:lnTo>
                  <a:lnTo>
                    <a:pt x="161620" y="126047"/>
                  </a:lnTo>
                  <a:lnTo>
                    <a:pt x="164500" y="126894"/>
                  </a:lnTo>
                  <a:lnTo>
                    <a:pt x="167372" y="128411"/>
                  </a:lnTo>
                  <a:lnTo>
                    <a:pt x="170239" y="130375"/>
                  </a:lnTo>
                  <a:lnTo>
                    <a:pt x="178831" y="13716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136"/>
            <p:cNvSpPr/>
            <p:nvPr/>
          </p:nvSpPr>
          <p:spPr>
            <a:xfrm>
              <a:off x="7709534" y="3660457"/>
              <a:ext cx="102872" cy="162879"/>
            </a:xfrm>
            <a:custGeom>
              <a:avLst/>
              <a:gdLst/>
              <a:ahLst/>
              <a:cxnLst/>
              <a:rect l="0" t="0" r="0" b="0"/>
              <a:pathLst>
                <a:path w="102872" h="162879">
                  <a:moveTo>
                    <a:pt x="102871" y="0"/>
                  </a:moveTo>
                  <a:lnTo>
                    <a:pt x="95490" y="0"/>
                  </a:lnTo>
                  <a:lnTo>
                    <a:pt x="92288" y="2540"/>
                  </a:lnTo>
                  <a:lnTo>
                    <a:pt x="90101" y="4551"/>
                  </a:lnTo>
                  <a:lnTo>
                    <a:pt x="88642" y="6844"/>
                  </a:lnTo>
                  <a:lnTo>
                    <a:pt x="87021" y="11932"/>
                  </a:lnTo>
                  <a:lnTo>
                    <a:pt x="85637" y="14622"/>
                  </a:lnTo>
                  <a:lnTo>
                    <a:pt x="83762" y="17368"/>
                  </a:lnTo>
                  <a:lnTo>
                    <a:pt x="81559" y="20151"/>
                  </a:lnTo>
                  <a:lnTo>
                    <a:pt x="80090" y="22959"/>
                  </a:lnTo>
                  <a:lnTo>
                    <a:pt x="79112" y="25784"/>
                  </a:lnTo>
                  <a:lnTo>
                    <a:pt x="78458" y="28619"/>
                  </a:lnTo>
                  <a:lnTo>
                    <a:pt x="77071" y="31462"/>
                  </a:lnTo>
                  <a:lnTo>
                    <a:pt x="75193" y="34310"/>
                  </a:lnTo>
                  <a:lnTo>
                    <a:pt x="72989" y="37161"/>
                  </a:lnTo>
                  <a:lnTo>
                    <a:pt x="70567" y="40967"/>
                  </a:lnTo>
                  <a:lnTo>
                    <a:pt x="68000" y="45408"/>
                  </a:lnTo>
                  <a:lnTo>
                    <a:pt x="65336" y="50275"/>
                  </a:lnTo>
                  <a:lnTo>
                    <a:pt x="61655" y="55424"/>
                  </a:lnTo>
                  <a:lnTo>
                    <a:pt x="57296" y="60762"/>
                  </a:lnTo>
                  <a:lnTo>
                    <a:pt x="52486" y="66225"/>
                  </a:lnTo>
                  <a:lnTo>
                    <a:pt x="48325" y="71773"/>
                  </a:lnTo>
                  <a:lnTo>
                    <a:pt x="44600" y="77376"/>
                  </a:lnTo>
                  <a:lnTo>
                    <a:pt x="41164" y="83017"/>
                  </a:lnTo>
                  <a:lnTo>
                    <a:pt x="37921" y="88682"/>
                  </a:lnTo>
                  <a:lnTo>
                    <a:pt x="31776" y="100057"/>
                  </a:lnTo>
                  <a:lnTo>
                    <a:pt x="17191" y="128593"/>
                  </a:lnTo>
                  <a:lnTo>
                    <a:pt x="14319" y="134306"/>
                  </a:lnTo>
                  <a:lnTo>
                    <a:pt x="11451" y="139068"/>
                  </a:lnTo>
                  <a:lnTo>
                    <a:pt x="8587" y="143194"/>
                  </a:lnTo>
                  <a:lnTo>
                    <a:pt x="1697" y="152111"/>
                  </a:lnTo>
                  <a:lnTo>
                    <a:pt x="755" y="155870"/>
                  </a:lnTo>
                  <a:lnTo>
                    <a:pt x="0" y="16287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137"/>
            <p:cNvSpPr/>
            <p:nvPr/>
          </p:nvSpPr>
          <p:spPr>
            <a:xfrm>
              <a:off x="7829550" y="3566160"/>
              <a:ext cx="152962" cy="282893"/>
            </a:xfrm>
            <a:custGeom>
              <a:avLst/>
              <a:gdLst/>
              <a:ahLst/>
              <a:cxnLst/>
              <a:rect l="0" t="0" r="0" b="0"/>
              <a:pathLst>
                <a:path w="152962" h="282893">
                  <a:moveTo>
                    <a:pt x="0" y="0"/>
                  </a:moveTo>
                  <a:lnTo>
                    <a:pt x="4550" y="4551"/>
                  </a:lnTo>
                  <a:lnTo>
                    <a:pt x="7796" y="6844"/>
                  </a:lnTo>
                  <a:lnTo>
                    <a:pt x="11865" y="9325"/>
                  </a:lnTo>
                  <a:lnTo>
                    <a:pt x="16482" y="11932"/>
                  </a:lnTo>
                  <a:lnTo>
                    <a:pt x="26693" y="17368"/>
                  </a:lnTo>
                  <a:lnTo>
                    <a:pt x="48770" y="28619"/>
                  </a:lnTo>
                  <a:lnTo>
                    <a:pt x="53468" y="31461"/>
                  </a:lnTo>
                  <a:lnTo>
                    <a:pt x="57553" y="34309"/>
                  </a:lnTo>
                  <a:lnTo>
                    <a:pt x="61228" y="37160"/>
                  </a:lnTo>
                  <a:lnTo>
                    <a:pt x="65584" y="40966"/>
                  </a:lnTo>
                  <a:lnTo>
                    <a:pt x="70393" y="45408"/>
                  </a:lnTo>
                  <a:lnTo>
                    <a:pt x="80815" y="55423"/>
                  </a:lnTo>
                  <a:lnTo>
                    <a:pt x="91798" y="66225"/>
                  </a:lnTo>
                  <a:lnTo>
                    <a:pt x="97394" y="70820"/>
                  </a:lnTo>
                  <a:lnTo>
                    <a:pt x="103029" y="74836"/>
                  </a:lnTo>
                  <a:lnTo>
                    <a:pt x="108691" y="78465"/>
                  </a:lnTo>
                  <a:lnTo>
                    <a:pt x="113417" y="82790"/>
                  </a:lnTo>
                  <a:lnTo>
                    <a:pt x="117522" y="87578"/>
                  </a:lnTo>
                  <a:lnTo>
                    <a:pt x="121211" y="92675"/>
                  </a:lnTo>
                  <a:lnTo>
                    <a:pt x="124622" y="97979"/>
                  </a:lnTo>
                  <a:lnTo>
                    <a:pt x="127848" y="103419"/>
                  </a:lnTo>
                  <a:lnTo>
                    <a:pt x="130952" y="108951"/>
                  </a:lnTo>
                  <a:lnTo>
                    <a:pt x="136941" y="120177"/>
                  </a:lnTo>
                  <a:lnTo>
                    <a:pt x="139871" y="125838"/>
                  </a:lnTo>
                  <a:lnTo>
                    <a:pt x="141825" y="131517"/>
                  </a:lnTo>
                  <a:lnTo>
                    <a:pt x="143127" y="137208"/>
                  </a:lnTo>
                  <a:lnTo>
                    <a:pt x="143996" y="142907"/>
                  </a:lnTo>
                  <a:lnTo>
                    <a:pt x="145527" y="149563"/>
                  </a:lnTo>
                  <a:lnTo>
                    <a:pt x="147501" y="156859"/>
                  </a:lnTo>
                  <a:lnTo>
                    <a:pt x="149768" y="164580"/>
                  </a:lnTo>
                  <a:lnTo>
                    <a:pt x="151280" y="171632"/>
                  </a:lnTo>
                  <a:lnTo>
                    <a:pt x="152289" y="178239"/>
                  </a:lnTo>
                  <a:lnTo>
                    <a:pt x="152961" y="184548"/>
                  </a:lnTo>
                  <a:lnTo>
                    <a:pt x="152457" y="190659"/>
                  </a:lnTo>
                  <a:lnTo>
                    <a:pt x="151167" y="196639"/>
                  </a:lnTo>
                  <a:lnTo>
                    <a:pt x="149355" y="202530"/>
                  </a:lnTo>
                  <a:lnTo>
                    <a:pt x="148147" y="207410"/>
                  </a:lnTo>
                  <a:lnTo>
                    <a:pt x="146806" y="215372"/>
                  </a:lnTo>
                  <a:lnTo>
                    <a:pt x="145495" y="219781"/>
                  </a:lnTo>
                  <a:lnTo>
                    <a:pt x="143670" y="224626"/>
                  </a:lnTo>
                  <a:lnTo>
                    <a:pt x="141499" y="229760"/>
                  </a:lnTo>
                  <a:lnTo>
                    <a:pt x="140053" y="235088"/>
                  </a:lnTo>
                  <a:lnTo>
                    <a:pt x="139088" y="240546"/>
                  </a:lnTo>
                  <a:lnTo>
                    <a:pt x="138445" y="246089"/>
                  </a:lnTo>
                  <a:lnTo>
                    <a:pt x="135191" y="254787"/>
                  </a:lnTo>
                  <a:lnTo>
                    <a:pt x="131522" y="261829"/>
                  </a:lnTo>
                  <a:lnTo>
                    <a:pt x="129892" y="268133"/>
                  </a:lnTo>
                  <a:lnTo>
                    <a:pt x="128504" y="270195"/>
                  </a:lnTo>
                  <a:lnTo>
                    <a:pt x="126627" y="271570"/>
                  </a:lnTo>
                  <a:lnTo>
                    <a:pt x="124423" y="272487"/>
                  </a:lnTo>
                  <a:lnTo>
                    <a:pt x="122954" y="274050"/>
                  </a:lnTo>
                  <a:lnTo>
                    <a:pt x="121973" y="276045"/>
                  </a:lnTo>
                  <a:lnTo>
                    <a:pt x="120015" y="28289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138"/>
            <p:cNvSpPr/>
            <p:nvPr/>
          </p:nvSpPr>
          <p:spPr>
            <a:xfrm>
              <a:off x="8086725" y="3669029"/>
              <a:ext cx="137160" cy="8574"/>
            </a:xfrm>
            <a:custGeom>
              <a:avLst/>
              <a:gdLst/>
              <a:ahLst/>
              <a:cxnLst/>
              <a:rect l="0" t="0" r="0" b="0"/>
              <a:pathLst>
                <a:path w="137160" h="8574">
                  <a:moveTo>
                    <a:pt x="0" y="8573"/>
                  </a:moveTo>
                  <a:lnTo>
                    <a:pt x="41711" y="8573"/>
                  </a:lnTo>
                  <a:lnTo>
                    <a:pt x="46857" y="7621"/>
                  </a:lnTo>
                  <a:lnTo>
                    <a:pt x="52193" y="6033"/>
                  </a:lnTo>
                  <a:lnTo>
                    <a:pt x="57655" y="4022"/>
                  </a:lnTo>
                  <a:lnTo>
                    <a:pt x="62248" y="2682"/>
                  </a:lnTo>
                  <a:lnTo>
                    <a:pt x="66264" y="1788"/>
                  </a:lnTo>
                  <a:lnTo>
                    <a:pt x="69894" y="1192"/>
                  </a:lnTo>
                  <a:lnTo>
                    <a:pt x="74217" y="795"/>
                  </a:lnTo>
                  <a:lnTo>
                    <a:pt x="79006" y="530"/>
                  </a:lnTo>
                  <a:lnTo>
                    <a:pt x="88454" y="236"/>
                  </a:lnTo>
                  <a:lnTo>
                    <a:pt x="102280" y="47"/>
                  </a:lnTo>
                  <a:lnTo>
                    <a:pt x="137159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139"/>
            <p:cNvSpPr/>
            <p:nvPr/>
          </p:nvSpPr>
          <p:spPr>
            <a:xfrm>
              <a:off x="8103869" y="3729037"/>
              <a:ext cx="145734" cy="8574"/>
            </a:xfrm>
            <a:custGeom>
              <a:avLst/>
              <a:gdLst/>
              <a:ahLst/>
              <a:cxnLst/>
              <a:rect l="0" t="0" r="0" b="0"/>
              <a:pathLst>
                <a:path w="145734" h="8574">
                  <a:moveTo>
                    <a:pt x="0" y="0"/>
                  </a:moveTo>
                  <a:lnTo>
                    <a:pt x="0" y="8468"/>
                  </a:lnTo>
                  <a:lnTo>
                    <a:pt x="0" y="3991"/>
                  </a:lnTo>
                  <a:lnTo>
                    <a:pt x="1906" y="2660"/>
                  </a:lnTo>
                  <a:lnTo>
                    <a:pt x="5081" y="1774"/>
                  </a:lnTo>
                  <a:lnTo>
                    <a:pt x="9103" y="1182"/>
                  </a:lnTo>
                  <a:lnTo>
                    <a:pt x="12736" y="788"/>
                  </a:lnTo>
                  <a:lnTo>
                    <a:pt x="16111" y="526"/>
                  </a:lnTo>
                  <a:lnTo>
                    <a:pt x="19313" y="350"/>
                  </a:lnTo>
                  <a:lnTo>
                    <a:pt x="25411" y="156"/>
                  </a:lnTo>
                  <a:lnTo>
                    <a:pt x="36739" y="47"/>
                  </a:lnTo>
                  <a:lnTo>
                    <a:pt x="41639" y="31"/>
                  </a:lnTo>
                  <a:lnTo>
                    <a:pt x="46809" y="973"/>
                  </a:lnTo>
                  <a:lnTo>
                    <a:pt x="52162" y="2554"/>
                  </a:lnTo>
                  <a:lnTo>
                    <a:pt x="57635" y="4560"/>
                  </a:lnTo>
                  <a:lnTo>
                    <a:pt x="63188" y="5898"/>
                  </a:lnTo>
                  <a:lnTo>
                    <a:pt x="68796" y="6790"/>
                  </a:lnTo>
                  <a:lnTo>
                    <a:pt x="74438" y="7384"/>
                  </a:lnTo>
                  <a:lnTo>
                    <a:pt x="79153" y="7780"/>
                  </a:lnTo>
                  <a:lnTo>
                    <a:pt x="83249" y="8044"/>
                  </a:lnTo>
                  <a:lnTo>
                    <a:pt x="86932" y="8220"/>
                  </a:lnTo>
                  <a:lnTo>
                    <a:pt x="96104" y="8416"/>
                  </a:lnTo>
                  <a:lnTo>
                    <a:pt x="145733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140"/>
            <p:cNvSpPr/>
            <p:nvPr/>
          </p:nvSpPr>
          <p:spPr>
            <a:xfrm>
              <a:off x="8421052" y="3540442"/>
              <a:ext cx="34291" cy="120016"/>
            </a:xfrm>
            <a:custGeom>
              <a:avLst/>
              <a:gdLst/>
              <a:ahLst/>
              <a:cxnLst/>
              <a:rect l="0" t="0" r="0" b="0"/>
              <a:pathLst>
                <a:path w="34291" h="120016">
                  <a:moveTo>
                    <a:pt x="0" y="0"/>
                  </a:moveTo>
                  <a:lnTo>
                    <a:pt x="7382" y="0"/>
                  </a:lnTo>
                  <a:lnTo>
                    <a:pt x="6826" y="953"/>
                  </a:lnTo>
                  <a:lnTo>
                    <a:pt x="5504" y="2540"/>
                  </a:lnTo>
                  <a:lnTo>
                    <a:pt x="3669" y="4551"/>
                  </a:lnTo>
                  <a:lnTo>
                    <a:pt x="2446" y="6844"/>
                  </a:lnTo>
                  <a:lnTo>
                    <a:pt x="1630" y="9325"/>
                  </a:lnTo>
                  <a:lnTo>
                    <a:pt x="1088" y="11932"/>
                  </a:lnTo>
                  <a:lnTo>
                    <a:pt x="725" y="14622"/>
                  </a:lnTo>
                  <a:lnTo>
                    <a:pt x="484" y="17368"/>
                  </a:lnTo>
                  <a:lnTo>
                    <a:pt x="95" y="24068"/>
                  </a:lnTo>
                  <a:lnTo>
                    <a:pt x="43" y="27525"/>
                  </a:lnTo>
                  <a:lnTo>
                    <a:pt x="28" y="29780"/>
                  </a:lnTo>
                  <a:lnTo>
                    <a:pt x="971" y="32236"/>
                  </a:lnTo>
                  <a:lnTo>
                    <a:pt x="2553" y="34826"/>
                  </a:lnTo>
                  <a:lnTo>
                    <a:pt x="4560" y="37505"/>
                  </a:lnTo>
                  <a:lnTo>
                    <a:pt x="5897" y="40243"/>
                  </a:lnTo>
                  <a:lnTo>
                    <a:pt x="6790" y="43021"/>
                  </a:lnTo>
                  <a:lnTo>
                    <a:pt x="7383" y="45826"/>
                  </a:lnTo>
                  <a:lnTo>
                    <a:pt x="7780" y="49601"/>
                  </a:lnTo>
                  <a:lnTo>
                    <a:pt x="8044" y="54022"/>
                  </a:lnTo>
                  <a:lnTo>
                    <a:pt x="8220" y="58875"/>
                  </a:lnTo>
                  <a:lnTo>
                    <a:pt x="9290" y="63062"/>
                  </a:lnTo>
                  <a:lnTo>
                    <a:pt x="10956" y="66807"/>
                  </a:lnTo>
                  <a:lnTo>
                    <a:pt x="13019" y="70255"/>
                  </a:lnTo>
                  <a:lnTo>
                    <a:pt x="14394" y="73507"/>
                  </a:lnTo>
                  <a:lnTo>
                    <a:pt x="15312" y="76627"/>
                  </a:lnTo>
                  <a:lnTo>
                    <a:pt x="15922" y="79660"/>
                  </a:lnTo>
                  <a:lnTo>
                    <a:pt x="17283" y="82634"/>
                  </a:lnTo>
                  <a:lnTo>
                    <a:pt x="19142" y="85570"/>
                  </a:lnTo>
                  <a:lnTo>
                    <a:pt x="21334" y="88479"/>
                  </a:lnTo>
                  <a:lnTo>
                    <a:pt x="22795" y="91371"/>
                  </a:lnTo>
                  <a:lnTo>
                    <a:pt x="23769" y="94252"/>
                  </a:lnTo>
                  <a:lnTo>
                    <a:pt x="24419" y="97124"/>
                  </a:lnTo>
                  <a:lnTo>
                    <a:pt x="25805" y="99992"/>
                  </a:lnTo>
                  <a:lnTo>
                    <a:pt x="27681" y="102856"/>
                  </a:lnTo>
                  <a:lnTo>
                    <a:pt x="29884" y="105719"/>
                  </a:lnTo>
                  <a:lnTo>
                    <a:pt x="31353" y="108579"/>
                  </a:lnTo>
                  <a:lnTo>
                    <a:pt x="32332" y="111438"/>
                  </a:lnTo>
                  <a:lnTo>
                    <a:pt x="34290" y="12001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141"/>
            <p:cNvSpPr/>
            <p:nvPr/>
          </p:nvSpPr>
          <p:spPr>
            <a:xfrm>
              <a:off x="8463915" y="3531870"/>
              <a:ext cx="94298" cy="334328"/>
            </a:xfrm>
            <a:custGeom>
              <a:avLst/>
              <a:gdLst/>
              <a:ahLst/>
              <a:cxnLst/>
              <a:rect l="0" t="0" r="0" b="0"/>
              <a:pathLst>
                <a:path w="94298" h="334328">
                  <a:moveTo>
                    <a:pt x="94297" y="0"/>
                  </a:moveTo>
                  <a:lnTo>
                    <a:pt x="94297" y="49952"/>
                  </a:lnTo>
                  <a:lnTo>
                    <a:pt x="93345" y="56161"/>
                  </a:lnTo>
                  <a:lnTo>
                    <a:pt x="91758" y="63158"/>
                  </a:lnTo>
                  <a:lnTo>
                    <a:pt x="89746" y="70680"/>
                  </a:lnTo>
                  <a:lnTo>
                    <a:pt x="84972" y="86658"/>
                  </a:lnTo>
                  <a:lnTo>
                    <a:pt x="82365" y="94919"/>
                  </a:lnTo>
                  <a:lnTo>
                    <a:pt x="79675" y="102332"/>
                  </a:lnTo>
                  <a:lnTo>
                    <a:pt x="76929" y="109179"/>
                  </a:lnTo>
                  <a:lnTo>
                    <a:pt x="74146" y="115648"/>
                  </a:lnTo>
                  <a:lnTo>
                    <a:pt x="71338" y="122819"/>
                  </a:lnTo>
                  <a:lnTo>
                    <a:pt x="65678" y="138406"/>
                  </a:lnTo>
                  <a:lnTo>
                    <a:pt x="48573" y="188704"/>
                  </a:lnTo>
                  <a:lnTo>
                    <a:pt x="44764" y="197240"/>
                  </a:lnTo>
                  <a:lnTo>
                    <a:pt x="40320" y="205788"/>
                  </a:lnTo>
                  <a:lnTo>
                    <a:pt x="35453" y="214345"/>
                  </a:lnTo>
                  <a:lnTo>
                    <a:pt x="32209" y="222906"/>
                  </a:lnTo>
                  <a:lnTo>
                    <a:pt x="30044" y="231471"/>
                  </a:lnTo>
                  <a:lnTo>
                    <a:pt x="28602" y="240039"/>
                  </a:lnTo>
                  <a:lnTo>
                    <a:pt x="25735" y="247656"/>
                  </a:lnTo>
                  <a:lnTo>
                    <a:pt x="21919" y="254639"/>
                  </a:lnTo>
                  <a:lnTo>
                    <a:pt x="17470" y="261199"/>
                  </a:lnTo>
                  <a:lnTo>
                    <a:pt x="14504" y="267477"/>
                  </a:lnTo>
                  <a:lnTo>
                    <a:pt x="12527" y="273568"/>
                  </a:lnTo>
                  <a:lnTo>
                    <a:pt x="11209" y="279534"/>
                  </a:lnTo>
                  <a:lnTo>
                    <a:pt x="10330" y="285415"/>
                  </a:lnTo>
                  <a:lnTo>
                    <a:pt x="9744" y="291242"/>
                  </a:lnTo>
                  <a:lnTo>
                    <a:pt x="9354" y="297031"/>
                  </a:lnTo>
                  <a:lnTo>
                    <a:pt x="8141" y="301843"/>
                  </a:lnTo>
                  <a:lnTo>
                    <a:pt x="6380" y="306004"/>
                  </a:lnTo>
                  <a:lnTo>
                    <a:pt x="4254" y="309730"/>
                  </a:lnTo>
                  <a:lnTo>
                    <a:pt x="1890" y="316410"/>
                  </a:lnTo>
                  <a:lnTo>
                    <a:pt x="111" y="325208"/>
                  </a:lnTo>
                  <a:lnTo>
                    <a:pt x="0" y="33432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142"/>
            <p:cNvSpPr/>
            <p:nvPr/>
          </p:nvSpPr>
          <p:spPr>
            <a:xfrm>
              <a:off x="8575357" y="3712006"/>
              <a:ext cx="197169" cy="136691"/>
            </a:xfrm>
            <a:custGeom>
              <a:avLst/>
              <a:gdLst/>
              <a:ahLst/>
              <a:cxnLst/>
              <a:rect l="0" t="0" r="0" b="0"/>
              <a:pathLst>
                <a:path w="197169" h="136691">
                  <a:moveTo>
                    <a:pt x="0" y="25604"/>
                  </a:moveTo>
                  <a:lnTo>
                    <a:pt x="0" y="17384"/>
                  </a:lnTo>
                  <a:lnTo>
                    <a:pt x="2540" y="14648"/>
                  </a:lnTo>
                  <a:lnTo>
                    <a:pt x="4551" y="12585"/>
                  </a:lnTo>
                  <a:lnTo>
                    <a:pt x="6843" y="11209"/>
                  </a:lnTo>
                  <a:lnTo>
                    <a:pt x="11932" y="9681"/>
                  </a:lnTo>
                  <a:lnTo>
                    <a:pt x="17368" y="6462"/>
                  </a:lnTo>
                  <a:lnTo>
                    <a:pt x="20151" y="4270"/>
                  </a:lnTo>
                  <a:lnTo>
                    <a:pt x="22959" y="2809"/>
                  </a:lnTo>
                  <a:lnTo>
                    <a:pt x="28620" y="1185"/>
                  </a:lnTo>
                  <a:lnTo>
                    <a:pt x="34310" y="463"/>
                  </a:lnTo>
                  <a:lnTo>
                    <a:pt x="40014" y="143"/>
                  </a:lnTo>
                  <a:lnTo>
                    <a:pt x="45723" y="0"/>
                  </a:lnTo>
                  <a:lnTo>
                    <a:pt x="49532" y="915"/>
                  </a:lnTo>
                  <a:lnTo>
                    <a:pt x="53977" y="2477"/>
                  </a:lnTo>
                  <a:lnTo>
                    <a:pt x="65696" y="7277"/>
                  </a:lnTo>
                  <a:lnTo>
                    <a:pt x="68562" y="7671"/>
                  </a:lnTo>
                  <a:lnTo>
                    <a:pt x="72379" y="7933"/>
                  </a:lnTo>
                  <a:lnTo>
                    <a:pt x="76827" y="8109"/>
                  </a:lnTo>
                  <a:lnTo>
                    <a:pt x="79792" y="9178"/>
                  </a:lnTo>
                  <a:lnTo>
                    <a:pt x="81771" y="10843"/>
                  </a:lnTo>
                  <a:lnTo>
                    <a:pt x="83089" y="12906"/>
                  </a:lnTo>
                  <a:lnTo>
                    <a:pt x="84920" y="14281"/>
                  </a:lnTo>
                  <a:lnTo>
                    <a:pt x="87094" y="15198"/>
                  </a:lnTo>
                  <a:lnTo>
                    <a:pt x="89494" y="15809"/>
                  </a:lnTo>
                  <a:lnTo>
                    <a:pt x="91096" y="17169"/>
                  </a:lnTo>
                  <a:lnTo>
                    <a:pt x="92163" y="19028"/>
                  </a:lnTo>
                  <a:lnTo>
                    <a:pt x="93876" y="24305"/>
                  </a:lnTo>
                  <a:lnTo>
                    <a:pt x="94110" y="27566"/>
                  </a:lnTo>
                  <a:lnTo>
                    <a:pt x="94215" y="32191"/>
                  </a:lnTo>
                  <a:lnTo>
                    <a:pt x="94261" y="37421"/>
                  </a:lnTo>
                  <a:lnTo>
                    <a:pt x="93321" y="40149"/>
                  </a:lnTo>
                  <a:lnTo>
                    <a:pt x="91741" y="42921"/>
                  </a:lnTo>
                  <a:lnTo>
                    <a:pt x="89736" y="45721"/>
                  </a:lnTo>
                  <a:lnTo>
                    <a:pt x="87446" y="48540"/>
                  </a:lnTo>
                  <a:lnTo>
                    <a:pt x="84967" y="51372"/>
                  </a:lnTo>
                  <a:lnTo>
                    <a:pt x="82363" y="54213"/>
                  </a:lnTo>
                  <a:lnTo>
                    <a:pt x="76928" y="59909"/>
                  </a:lnTo>
                  <a:lnTo>
                    <a:pt x="74146" y="62761"/>
                  </a:lnTo>
                  <a:lnTo>
                    <a:pt x="72291" y="65615"/>
                  </a:lnTo>
                  <a:lnTo>
                    <a:pt x="71053" y="68470"/>
                  </a:lnTo>
                  <a:lnTo>
                    <a:pt x="70230" y="71327"/>
                  </a:lnTo>
                  <a:lnTo>
                    <a:pt x="67775" y="74183"/>
                  </a:lnTo>
                  <a:lnTo>
                    <a:pt x="64233" y="77040"/>
                  </a:lnTo>
                  <a:lnTo>
                    <a:pt x="59968" y="79897"/>
                  </a:lnTo>
                  <a:lnTo>
                    <a:pt x="57123" y="83707"/>
                  </a:lnTo>
                  <a:lnTo>
                    <a:pt x="55227" y="88151"/>
                  </a:lnTo>
                  <a:lnTo>
                    <a:pt x="53963" y="93020"/>
                  </a:lnTo>
                  <a:lnTo>
                    <a:pt x="52169" y="97218"/>
                  </a:lnTo>
                  <a:lnTo>
                    <a:pt x="50019" y="100969"/>
                  </a:lnTo>
                  <a:lnTo>
                    <a:pt x="47633" y="104422"/>
                  </a:lnTo>
                  <a:lnTo>
                    <a:pt x="45091" y="107677"/>
                  </a:lnTo>
                  <a:lnTo>
                    <a:pt x="42443" y="110799"/>
                  </a:lnTo>
                  <a:lnTo>
                    <a:pt x="39725" y="113833"/>
                  </a:lnTo>
                  <a:lnTo>
                    <a:pt x="36962" y="115856"/>
                  </a:lnTo>
                  <a:lnTo>
                    <a:pt x="31350" y="118103"/>
                  </a:lnTo>
                  <a:lnTo>
                    <a:pt x="29472" y="119655"/>
                  </a:lnTo>
                  <a:lnTo>
                    <a:pt x="28220" y="121642"/>
                  </a:lnTo>
                  <a:lnTo>
                    <a:pt x="25762" y="128355"/>
                  </a:lnTo>
                  <a:lnTo>
                    <a:pt x="25720" y="136245"/>
                  </a:lnTo>
                  <a:lnTo>
                    <a:pt x="25718" y="136690"/>
                  </a:lnTo>
                  <a:lnTo>
                    <a:pt x="25718" y="132390"/>
                  </a:lnTo>
                  <a:lnTo>
                    <a:pt x="26671" y="131085"/>
                  </a:lnTo>
                  <a:lnTo>
                    <a:pt x="28258" y="130214"/>
                  </a:lnTo>
                  <a:lnTo>
                    <a:pt x="32561" y="129247"/>
                  </a:lnTo>
                  <a:lnTo>
                    <a:pt x="37649" y="128817"/>
                  </a:lnTo>
                  <a:lnTo>
                    <a:pt x="41292" y="127750"/>
                  </a:lnTo>
                  <a:lnTo>
                    <a:pt x="45625" y="126086"/>
                  </a:lnTo>
                  <a:lnTo>
                    <a:pt x="50419" y="124024"/>
                  </a:lnTo>
                  <a:lnTo>
                    <a:pt x="54568" y="122650"/>
                  </a:lnTo>
                  <a:lnTo>
                    <a:pt x="58286" y="121734"/>
                  </a:lnTo>
                  <a:lnTo>
                    <a:pt x="61718" y="121123"/>
                  </a:lnTo>
                  <a:lnTo>
                    <a:pt x="66863" y="119763"/>
                  </a:lnTo>
                  <a:lnTo>
                    <a:pt x="80199" y="115713"/>
                  </a:lnTo>
                  <a:lnTo>
                    <a:pt x="86804" y="114251"/>
                  </a:lnTo>
                  <a:lnTo>
                    <a:pt x="93112" y="113277"/>
                  </a:lnTo>
                  <a:lnTo>
                    <a:pt x="99222" y="112627"/>
                  </a:lnTo>
                  <a:lnTo>
                    <a:pt x="105200" y="111242"/>
                  </a:lnTo>
                  <a:lnTo>
                    <a:pt x="111091" y="109366"/>
                  </a:lnTo>
                  <a:lnTo>
                    <a:pt x="116923" y="107163"/>
                  </a:lnTo>
                  <a:lnTo>
                    <a:pt x="122716" y="105694"/>
                  </a:lnTo>
                  <a:lnTo>
                    <a:pt x="128484" y="104714"/>
                  </a:lnTo>
                  <a:lnTo>
                    <a:pt x="134233" y="104062"/>
                  </a:lnTo>
                  <a:lnTo>
                    <a:pt x="139018" y="102674"/>
                  </a:lnTo>
                  <a:lnTo>
                    <a:pt x="143161" y="100796"/>
                  </a:lnTo>
                  <a:lnTo>
                    <a:pt x="146876" y="98592"/>
                  </a:lnTo>
                  <a:lnTo>
                    <a:pt x="151258" y="97123"/>
                  </a:lnTo>
                  <a:lnTo>
                    <a:pt x="156083" y="96143"/>
                  </a:lnTo>
                  <a:lnTo>
                    <a:pt x="161205" y="95490"/>
                  </a:lnTo>
                  <a:lnTo>
                    <a:pt x="166525" y="95055"/>
                  </a:lnTo>
                  <a:lnTo>
                    <a:pt x="171978" y="94764"/>
                  </a:lnTo>
                  <a:lnTo>
                    <a:pt x="177516" y="94571"/>
                  </a:lnTo>
                  <a:lnTo>
                    <a:pt x="182162" y="95394"/>
                  </a:lnTo>
                  <a:lnTo>
                    <a:pt x="186212" y="96896"/>
                  </a:lnTo>
                  <a:lnTo>
                    <a:pt x="197168" y="10275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Linear Function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marL="0" eaLnBrk="1" hangingPunct="1">
              <a:buNone/>
            </a:pPr>
            <a:r>
              <a:rPr lang="en-US" sz="2400" dirty="0" smtClean="0"/>
              <a:t>A linear function is represented by:</a:t>
            </a:r>
          </a:p>
          <a:p>
            <a:pPr marL="0" eaLnBrk="1" hangingPunct="1">
              <a:buNone/>
            </a:pPr>
            <a:r>
              <a:rPr lang="en-US" sz="2400" dirty="0" smtClean="0"/>
              <a:t>		f(x)=</a:t>
            </a:r>
            <a:r>
              <a:rPr lang="en-US" sz="2400" dirty="0" err="1" smtClean="0"/>
              <a:t>ax+b</a:t>
            </a:r>
            <a:endParaRPr lang="en-US" sz="2400" dirty="0" smtClean="0"/>
          </a:p>
          <a:p>
            <a:pPr marL="0" eaLnBrk="1" hangingPunct="1">
              <a:buNone/>
            </a:pPr>
            <a:r>
              <a:rPr lang="en-US" sz="2400" dirty="0" smtClean="0"/>
              <a:t>where a and b are constant (fixed) numbers.</a:t>
            </a:r>
          </a:p>
          <a:p>
            <a:pPr marL="0" eaLnBrk="1" hangingPunct="1">
              <a:buNone/>
            </a:pPr>
            <a:r>
              <a:rPr lang="en-US" sz="2400" dirty="0" smtClean="0"/>
              <a:t>You may have also have seen this as y=</a:t>
            </a:r>
            <a:r>
              <a:rPr lang="en-US" sz="2400" dirty="0" err="1" smtClean="0"/>
              <a:t>mx+b</a:t>
            </a:r>
            <a:r>
              <a:rPr lang="en-US" sz="2400" dirty="0" smtClean="0"/>
              <a:t>.</a:t>
            </a:r>
          </a:p>
          <a:p>
            <a:pPr marL="0" eaLnBrk="1" hangingPunct="1">
              <a:buNone/>
            </a:pPr>
            <a:r>
              <a:rPr lang="en-US" sz="2400" dirty="0" smtClean="0"/>
              <a:t>What would the graph of a linear function look like?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9" name="Content Placeholder 5" descr="basic graph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65998" y="1600200"/>
            <a:ext cx="4278002" cy="4389120"/>
          </a:xfrm>
        </p:spPr>
      </p:pic>
      <p:sp>
        <p:nvSpPr>
          <p:cNvPr id="89" name="SMARTPenAnnotation116"/>
          <p:cNvSpPr/>
          <p:nvPr/>
        </p:nvSpPr>
        <p:spPr>
          <a:xfrm>
            <a:off x="5935027" y="2443162"/>
            <a:ext cx="2434591" cy="2948941"/>
          </a:xfrm>
          <a:custGeom>
            <a:avLst/>
            <a:gdLst/>
            <a:ahLst/>
            <a:cxnLst/>
            <a:rect l="0" t="0" r="0" b="0"/>
            <a:pathLst>
              <a:path w="2434591" h="2948941">
                <a:moveTo>
                  <a:pt x="0" y="2948940"/>
                </a:moveTo>
                <a:lnTo>
                  <a:pt x="0" y="2944390"/>
                </a:lnTo>
                <a:lnTo>
                  <a:pt x="953" y="2943049"/>
                </a:lnTo>
                <a:lnTo>
                  <a:pt x="2540" y="2942155"/>
                </a:lnTo>
                <a:lnTo>
                  <a:pt x="8219" y="2940472"/>
                </a:lnTo>
                <a:lnTo>
                  <a:pt x="21333" y="2927600"/>
                </a:lnTo>
                <a:lnTo>
                  <a:pt x="23748" y="2926141"/>
                </a:lnTo>
                <a:lnTo>
                  <a:pt x="28969" y="2924520"/>
                </a:lnTo>
                <a:lnTo>
                  <a:pt x="30743" y="2923135"/>
                </a:lnTo>
                <a:lnTo>
                  <a:pt x="31926" y="2921259"/>
                </a:lnTo>
                <a:lnTo>
                  <a:pt x="32714" y="2919056"/>
                </a:lnTo>
                <a:lnTo>
                  <a:pt x="34191" y="2917587"/>
                </a:lnTo>
                <a:lnTo>
                  <a:pt x="36130" y="2916608"/>
                </a:lnTo>
                <a:lnTo>
                  <a:pt x="38374" y="2915955"/>
                </a:lnTo>
                <a:lnTo>
                  <a:pt x="43408" y="2912690"/>
                </a:lnTo>
                <a:lnTo>
                  <a:pt x="46083" y="2910486"/>
                </a:lnTo>
                <a:lnTo>
                  <a:pt x="47867" y="2908064"/>
                </a:lnTo>
                <a:lnTo>
                  <a:pt x="49849" y="2902833"/>
                </a:lnTo>
                <a:lnTo>
                  <a:pt x="50965" y="2894533"/>
                </a:lnTo>
                <a:lnTo>
                  <a:pt x="52074" y="2891713"/>
                </a:lnTo>
                <a:lnTo>
                  <a:pt x="55847" y="2886041"/>
                </a:lnTo>
                <a:lnTo>
                  <a:pt x="63325" y="2877492"/>
                </a:lnTo>
                <a:lnTo>
                  <a:pt x="65077" y="2873686"/>
                </a:lnTo>
                <a:lnTo>
                  <a:pt x="68495" y="2860179"/>
                </a:lnTo>
                <a:lnTo>
                  <a:pt x="72669" y="2852975"/>
                </a:lnTo>
                <a:lnTo>
                  <a:pt x="90560" y="2831852"/>
                </a:lnTo>
                <a:lnTo>
                  <a:pt x="94142" y="2823231"/>
                </a:lnTo>
                <a:lnTo>
                  <a:pt x="103404" y="2811784"/>
                </a:lnTo>
                <a:lnTo>
                  <a:pt x="117228" y="2796541"/>
                </a:lnTo>
                <a:lnTo>
                  <a:pt x="133356" y="2772570"/>
                </a:lnTo>
                <a:lnTo>
                  <a:pt x="136986" y="2763438"/>
                </a:lnTo>
                <a:lnTo>
                  <a:pt x="160090" y="2729713"/>
                </a:lnTo>
                <a:lnTo>
                  <a:pt x="174317" y="2714730"/>
                </a:lnTo>
                <a:lnTo>
                  <a:pt x="176218" y="2711838"/>
                </a:lnTo>
                <a:lnTo>
                  <a:pt x="186533" y="2688738"/>
                </a:lnTo>
                <a:lnTo>
                  <a:pt x="200130" y="2672116"/>
                </a:lnTo>
                <a:lnTo>
                  <a:pt x="211476" y="2659450"/>
                </a:lnTo>
                <a:lnTo>
                  <a:pt x="227649" y="2635415"/>
                </a:lnTo>
                <a:lnTo>
                  <a:pt x="229765" y="2629256"/>
                </a:lnTo>
                <a:lnTo>
                  <a:pt x="235785" y="2620803"/>
                </a:lnTo>
                <a:lnTo>
                  <a:pt x="242906" y="2611649"/>
                </a:lnTo>
                <a:lnTo>
                  <a:pt x="250017" y="2598011"/>
                </a:lnTo>
                <a:lnTo>
                  <a:pt x="262124" y="2583252"/>
                </a:lnTo>
                <a:lnTo>
                  <a:pt x="265627" y="2574629"/>
                </a:lnTo>
                <a:lnTo>
                  <a:pt x="291513" y="2537990"/>
                </a:lnTo>
                <a:lnTo>
                  <a:pt x="305759" y="2522290"/>
                </a:lnTo>
                <a:lnTo>
                  <a:pt x="320041" y="2501514"/>
                </a:lnTo>
                <a:lnTo>
                  <a:pt x="345757" y="2474626"/>
                </a:lnTo>
                <a:lnTo>
                  <a:pt x="347662" y="2470806"/>
                </a:lnTo>
                <a:lnTo>
                  <a:pt x="349779" y="2461481"/>
                </a:lnTo>
                <a:lnTo>
                  <a:pt x="352249" y="2457280"/>
                </a:lnTo>
                <a:lnTo>
                  <a:pt x="362921" y="2446816"/>
                </a:lnTo>
                <a:lnTo>
                  <a:pt x="364820" y="2443693"/>
                </a:lnTo>
                <a:lnTo>
                  <a:pt x="366086" y="2440659"/>
                </a:lnTo>
                <a:lnTo>
                  <a:pt x="388703" y="2407216"/>
                </a:lnTo>
                <a:lnTo>
                  <a:pt x="400066" y="2393870"/>
                </a:lnTo>
                <a:lnTo>
                  <a:pt x="414340" y="2372948"/>
                </a:lnTo>
                <a:lnTo>
                  <a:pt x="434340" y="2350842"/>
                </a:lnTo>
                <a:lnTo>
                  <a:pt x="448627" y="2330064"/>
                </a:lnTo>
                <a:lnTo>
                  <a:pt x="460058" y="2316717"/>
                </a:lnTo>
                <a:lnTo>
                  <a:pt x="520065" y="2225122"/>
                </a:lnTo>
                <a:lnTo>
                  <a:pt x="529590" y="2208589"/>
                </a:lnTo>
                <a:lnTo>
                  <a:pt x="559452" y="2173582"/>
                </a:lnTo>
                <a:lnTo>
                  <a:pt x="605921" y="2089696"/>
                </a:lnTo>
                <a:lnTo>
                  <a:pt x="653493" y="2028690"/>
                </a:lnTo>
                <a:lnTo>
                  <a:pt x="670458" y="1999342"/>
                </a:lnTo>
                <a:lnTo>
                  <a:pt x="737249" y="1909829"/>
                </a:lnTo>
                <a:lnTo>
                  <a:pt x="764860" y="1868563"/>
                </a:lnTo>
                <a:lnTo>
                  <a:pt x="814544" y="1783076"/>
                </a:lnTo>
                <a:lnTo>
                  <a:pt x="897151" y="1663170"/>
                </a:lnTo>
                <a:lnTo>
                  <a:pt x="961458" y="1577696"/>
                </a:lnTo>
                <a:lnTo>
                  <a:pt x="987831" y="1542168"/>
                </a:lnTo>
                <a:lnTo>
                  <a:pt x="1013924" y="1501989"/>
                </a:lnTo>
                <a:lnTo>
                  <a:pt x="1035435" y="1472464"/>
                </a:lnTo>
                <a:lnTo>
                  <a:pt x="1056413" y="1442126"/>
                </a:lnTo>
                <a:lnTo>
                  <a:pt x="1123580" y="1356293"/>
                </a:lnTo>
                <a:lnTo>
                  <a:pt x="1139448" y="1337175"/>
                </a:lnTo>
                <a:lnTo>
                  <a:pt x="1203073" y="1245950"/>
                </a:lnTo>
                <a:lnTo>
                  <a:pt x="1277378" y="1160045"/>
                </a:lnTo>
                <a:lnTo>
                  <a:pt x="1348566" y="1072429"/>
                </a:lnTo>
                <a:lnTo>
                  <a:pt x="1395648" y="1014312"/>
                </a:lnTo>
                <a:lnTo>
                  <a:pt x="1412275" y="986655"/>
                </a:lnTo>
                <a:lnTo>
                  <a:pt x="1491522" y="900928"/>
                </a:lnTo>
                <a:lnTo>
                  <a:pt x="1585911" y="805824"/>
                </a:lnTo>
                <a:lnTo>
                  <a:pt x="1655750" y="737235"/>
                </a:lnTo>
                <a:lnTo>
                  <a:pt x="1710283" y="683260"/>
                </a:lnTo>
                <a:lnTo>
                  <a:pt x="1725961" y="662764"/>
                </a:lnTo>
                <a:lnTo>
                  <a:pt x="2100616" y="291112"/>
                </a:lnTo>
                <a:lnTo>
                  <a:pt x="2170043" y="229904"/>
                </a:lnTo>
                <a:lnTo>
                  <a:pt x="2245299" y="160887"/>
                </a:lnTo>
                <a:lnTo>
                  <a:pt x="2319897" y="97165"/>
                </a:lnTo>
                <a:lnTo>
                  <a:pt x="2393244" y="32742"/>
                </a:lnTo>
                <a:lnTo>
                  <a:pt x="2415717" y="10300"/>
                </a:lnTo>
                <a:lnTo>
                  <a:pt x="2417245" y="9724"/>
                </a:lnTo>
                <a:lnTo>
                  <a:pt x="2421484" y="9084"/>
                </a:lnTo>
                <a:lnTo>
                  <a:pt x="2423948" y="7961"/>
                </a:lnTo>
                <a:lnTo>
                  <a:pt x="243459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17"/>
          <p:cNvSpPr/>
          <p:nvPr/>
        </p:nvSpPr>
        <p:spPr>
          <a:xfrm>
            <a:off x="8216255" y="2314576"/>
            <a:ext cx="304019" cy="257175"/>
          </a:xfrm>
          <a:custGeom>
            <a:avLst/>
            <a:gdLst/>
            <a:ahLst/>
            <a:cxnLst/>
            <a:rect l="0" t="0" r="0" b="0"/>
            <a:pathLst>
              <a:path w="304019" h="257175">
                <a:moveTo>
                  <a:pt x="7629" y="68579"/>
                </a:moveTo>
                <a:lnTo>
                  <a:pt x="2690" y="68579"/>
                </a:lnTo>
                <a:lnTo>
                  <a:pt x="4799" y="68579"/>
                </a:lnTo>
                <a:lnTo>
                  <a:pt x="0" y="68579"/>
                </a:lnTo>
                <a:lnTo>
                  <a:pt x="36245" y="68579"/>
                </a:lnTo>
                <a:lnTo>
                  <a:pt x="44478" y="66038"/>
                </a:lnTo>
                <a:lnTo>
                  <a:pt x="49341" y="64028"/>
                </a:lnTo>
                <a:lnTo>
                  <a:pt x="54488" y="62687"/>
                </a:lnTo>
                <a:lnTo>
                  <a:pt x="59823" y="61793"/>
                </a:lnTo>
                <a:lnTo>
                  <a:pt x="65285" y="61198"/>
                </a:lnTo>
                <a:lnTo>
                  <a:pt x="71784" y="59848"/>
                </a:lnTo>
                <a:lnTo>
                  <a:pt x="78975" y="57996"/>
                </a:lnTo>
                <a:lnTo>
                  <a:pt x="86625" y="55808"/>
                </a:lnTo>
                <a:lnTo>
                  <a:pt x="93631" y="53397"/>
                </a:lnTo>
                <a:lnTo>
                  <a:pt x="100207" y="50838"/>
                </a:lnTo>
                <a:lnTo>
                  <a:pt x="106495" y="48179"/>
                </a:lnTo>
                <a:lnTo>
                  <a:pt x="118562" y="42685"/>
                </a:lnTo>
                <a:lnTo>
                  <a:pt x="124448" y="39886"/>
                </a:lnTo>
                <a:lnTo>
                  <a:pt x="131227" y="38020"/>
                </a:lnTo>
                <a:lnTo>
                  <a:pt x="138606" y="36776"/>
                </a:lnTo>
                <a:lnTo>
                  <a:pt x="146382" y="35947"/>
                </a:lnTo>
                <a:lnTo>
                  <a:pt x="153471" y="34442"/>
                </a:lnTo>
                <a:lnTo>
                  <a:pt x="160102" y="32486"/>
                </a:lnTo>
                <a:lnTo>
                  <a:pt x="181077" y="25182"/>
                </a:lnTo>
                <a:lnTo>
                  <a:pt x="188983" y="22502"/>
                </a:lnTo>
                <a:lnTo>
                  <a:pt x="196160" y="19764"/>
                </a:lnTo>
                <a:lnTo>
                  <a:pt x="202848" y="16985"/>
                </a:lnTo>
                <a:lnTo>
                  <a:pt x="209214" y="14181"/>
                </a:lnTo>
                <a:lnTo>
                  <a:pt x="216314" y="11358"/>
                </a:lnTo>
                <a:lnTo>
                  <a:pt x="231823" y="5682"/>
                </a:lnTo>
                <a:lnTo>
                  <a:pt x="239007" y="3788"/>
                </a:lnTo>
                <a:lnTo>
                  <a:pt x="245702" y="2525"/>
                </a:lnTo>
                <a:lnTo>
                  <a:pt x="252069" y="1683"/>
                </a:lnTo>
                <a:lnTo>
                  <a:pt x="257267" y="1121"/>
                </a:lnTo>
                <a:lnTo>
                  <a:pt x="265582" y="498"/>
                </a:lnTo>
                <a:lnTo>
                  <a:pt x="272453" y="220"/>
                </a:lnTo>
                <a:lnTo>
                  <a:pt x="279634" y="97"/>
                </a:lnTo>
                <a:lnTo>
                  <a:pt x="298837" y="0"/>
                </a:lnTo>
                <a:lnTo>
                  <a:pt x="299019" y="4550"/>
                </a:lnTo>
                <a:lnTo>
                  <a:pt x="299997" y="6843"/>
                </a:lnTo>
                <a:lnTo>
                  <a:pt x="303623" y="11930"/>
                </a:lnTo>
                <a:lnTo>
                  <a:pt x="304018" y="14620"/>
                </a:lnTo>
                <a:lnTo>
                  <a:pt x="303330" y="17367"/>
                </a:lnTo>
                <a:lnTo>
                  <a:pt x="300977" y="22958"/>
                </a:lnTo>
                <a:lnTo>
                  <a:pt x="299931" y="28617"/>
                </a:lnTo>
                <a:lnTo>
                  <a:pt x="299466" y="34308"/>
                </a:lnTo>
                <a:lnTo>
                  <a:pt x="299343" y="37159"/>
                </a:lnTo>
                <a:lnTo>
                  <a:pt x="298308" y="40965"/>
                </a:lnTo>
                <a:lnTo>
                  <a:pt x="296664" y="45407"/>
                </a:lnTo>
                <a:lnTo>
                  <a:pt x="294618" y="50273"/>
                </a:lnTo>
                <a:lnTo>
                  <a:pt x="292300" y="55423"/>
                </a:lnTo>
                <a:lnTo>
                  <a:pt x="287185" y="66224"/>
                </a:lnTo>
                <a:lnTo>
                  <a:pt x="278951" y="83015"/>
                </a:lnTo>
                <a:lnTo>
                  <a:pt x="275187" y="88680"/>
                </a:lnTo>
                <a:lnTo>
                  <a:pt x="270775" y="94362"/>
                </a:lnTo>
                <a:lnTo>
                  <a:pt x="265928" y="100055"/>
                </a:lnTo>
                <a:lnTo>
                  <a:pt x="261743" y="105755"/>
                </a:lnTo>
                <a:lnTo>
                  <a:pt x="258001" y="111461"/>
                </a:lnTo>
                <a:lnTo>
                  <a:pt x="254555" y="117169"/>
                </a:lnTo>
                <a:lnTo>
                  <a:pt x="251304" y="122880"/>
                </a:lnTo>
                <a:lnTo>
                  <a:pt x="245152" y="134305"/>
                </a:lnTo>
                <a:lnTo>
                  <a:pt x="242179" y="140971"/>
                </a:lnTo>
                <a:lnTo>
                  <a:pt x="239243" y="148273"/>
                </a:lnTo>
                <a:lnTo>
                  <a:pt x="236332" y="155998"/>
                </a:lnTo>
                <a:lnTo>
                  <a:pt x="233441" y="162101"/>
                </a:lnTo>
                <a:lnTo>
                  <a:pt x="230561" y="167122"/>
                </a:lnTo>
                <a:lnTo>
                  <a:pt x="227688" y="171421"/>
                </a:lnTo>
                <a:lnTo>
                  <a:pt x="224820" y="176193"/>
                </a:lnTo>
                <a:lnTo>
                  <a:pt x="221956" y="181279"/>
                </a:lnTo>
                <a:lnTo>
                  <a:pt x="216234" y="192010"/>
                </a:lnTo>
                <a:lnTo>
                  <a:pt x="201942" y="220100"/>
                </a:lnTo>
                <a:lnTo>
                  <a:pt x="199084" y="224838"/>
                </a:lnTo>
                <a:lnTo>
                  <a:pt x="193368" y="232642"/>
                </a:lnTo>
                <a:lnTo>
                  <a:pt x="187652" y="239286"/>
                </a:lnTo>
                <a:lnTo>
                  <a:pt x="180773" y="246761"/>
                </a:lnTo>
                <a:lnTo>
                  <a:pt x="180209" y="248327"/>
                </a:lnTo>
                <a:lnTo>
                  <a:pt x="179303" y="255144"/>
                </a:lnTo>
                <a:lnTo>
                  <a:pt x="179079" y="25717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18"/>
          <p:cNvSpPr/>
          <p:nvPr/>
        </p:nvSpPr>
        <p:spPr>
          <a:xfrm>
            <a:off x="5900842" y="5186362"/>
            <a:ext cx="274216" cy="240031"/>
          </a:xfrm>
          <a:custGeom>
            <a:avLst/>
            <a:gdLst/>
            <a:ahLst/>
            <a:cxnLst/>
            <a:rect l="0" t="0" r="0" b="0"/>
            <a:pathLst>
              <a:path w="274216" h="240031">
                <a:moveTo>
                  <a:pt x="17040" y="0"/>
                </a:moveTo>
                <a:lnTo>
                  <a:pt x="17040" y="42062"/>
                </a:lnTo>
                <a:lnTo>
                  <a:pt x="16088" y="46139"/>
                </a:lnTo>
                <a:lnTo>
                  <a:pt x="12490" y="53209"/>
                </a:lnTo>
                <a:lnTo>
                  <a:pt x="11149" y="57380"/>
                </a:lnTo>
                <a:lnTo>
                  <a:pt x="10255" y="62066"/>
                </a:lnTo>
                <a:lnTo>
                  <a:pt x="9659" y="67095"/>
                </a:lnTo>
                <a:lnTo>
                  <a:pt x="9262" y="72353"/>
                </a:lnTo>
                <a:lnTo>
                  <a:pt x="8997" y="77763"/>
                </a:lnTo>
                <a:lnTo>
                  <a:pt x="8703" y="88853"/>
                </a:lnTo>
                <a:lnTo>
                  <a:pt x="8467" y="199628"/>
                </a:lnTo>
                <a:lnTo>
                  <a:pt x="7515" y="202618"/>
                </a:lnTo>
                <a:lnTo>
                  <a:pt x="3917" y="208480"/>
                </a:lnTo>
                <a:lnTo>
                  <a:pt x="1682" y="214260"/>
                </a:lnTo>
                <a:lnTo>
                  <a:pt x="689" y="220004"/>
                </a:lnTo>
                <a:lnTo>
                  <a:pt x="248" y="225732"/>
                </a:lnTo>
                <a:lnTo>
                  <a:pt x="0" y="229761"/>
                </a:lnTo>
                <a:lnTo>
                  <a:pt x="2482" y="233244"/>
                </a:lnTo>
                <a:lnTo>
                  <a:pt x="8465" y="240027"/>
                </a:lnTo>
                <a:lnTo>
                  <a:pt x="37087" y="240030"/>
                </a:lnTo>
                <a:lnTo>
                  <a:pt x="39929" y="239078"/>
                </a:lnTo>
                <a:lnTo>
                  <a:pt x="45628" y="235479"/>
                </a:lnTo>
                <a:lnTo>
                  <a:pt x="53876" y="230705"/>
                </a:lnTo>
                <a:lnTo>
                  <a:pt x="58743" y="228098"/>
                </a:lnTo>
                <a:lnTo>
                  <a:pt x="63891" y="226361"/>
                </a:lnTo>
                <a:lnTo>
                  <a:pt x="69230" y="225203"/>
                </a:lnTo>
                <a:lnTo>
                  <a:pt x="74693" y="224430"/>
                </a:lnTo>
                <a:lnTo>
                  <a:pt x="79288" y="222962"/>
                </a:lnTo>
                <a:lnTo>
                  <a:pt x="86933" y="218792"/>
                </a:lnTo>
                <a:lnTo>
                  <a:pt x="92211" y="216346"/>
                </a:lnTo>
                <a:lnTo>
                  <a:pt x="98586" y="213764"/>
                </a:lnTo>
                <a:lnTo>
                  <a:pt x="105694" y="211089"/>
                </a:lnTo>
                <a:lnTo>
                  <a:pt x="111385" y="208354"/>
                </a:lnTo>
                <a:lnTo>
                  <a:pt x="116132" y="205577"/>
                </a:lnTo>
                <a:lnTo>
                  <a:pt x="120249" y="202774"/>
                </a:lnTo>
                <a:lnTo>
                  <a:pt x="124898" y="199953"/>
                </a:lnTo>
                <a:lnTo>
                  <a:pt x="129903" y="197119"/>
                </a:lnTo>
                <a:lnTo>
                  <a:pt x="135145" y="194278"/>
                </a:lnTo>
                <a:lnTo>
                  <a:pt x="141497" y="191431"/>
                </a:lnTo>
                <a:lnTo>
                  <a:pt x="148588" y="188581"/>
                </a:lnTo>
                <a:lnTo>
                  <a:pt x="156174" y="185728"/>
                </a:lnTo>
                <a:lnTo>
                  <a:pt x="162184" y="182874"/>
                </a:lnTo>
                <a:lnTo>
                  <a:pt x="167143" y="180018"/>
                </a:lnTo>
                <a:lnTo>
                  <a:pt x="171401" y="177162"/>
                </a:lnTo>
                <a:lnTo>
                  <a:pt x="176145" y="175258"/>
                </a:lnTo>
                <a:lnTo>
                  <a:pt x="181213" y="173989"/>
                </a:lnTo>
                <a:lnTo>
                  <a:pt x="186496" y="173143"/>
                </a:lnTo>
                <a:lnTo>
                  <a:pt x="191923" y="171626"/>
                </a:lnTo>
                <a:lnTo>
                  <a:pt x="197446" y="169662"/>
                </a:lnTo>
                <a:lnTo>
                  <a:pt x="203033" y="167401"/>
                </a:lnTo>
                <a:lnTo>
                  <a:pt x="207711" y="165893"/>
                </a:lnTo>
                <a:lnTo>
                  <a:pt x="215447" y="164217"/>
                </a:lnTo>
                <a:lnTo>
                  <a:pt x="219797" y="163771"/>
                </a:lnTo>
                <a:lnTo>
                  <a:pt x="224601" y="163473"/>
                </a:lnTo>
                <a:lnTo>
                  <a:pt x="235019" y="163142"/>
                </a:lnTo>
                <a:lnTo>
                  <a:pt x="253790" y="162913"/>
                </a:lnTo>
                <a:lnTo>
                  <a:pt x="260692" y="160353"/>
                </a:lnTo>
                <a:lnTo>
                  <a:pt x="274215" y="1543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19"/>
          <p:cNvSpPr/>
          <p:nvPr/>
        </p:nvSpPr>
        <p:spPr>
          <a:xfrm>
            <a:off x="7966709" y="3017520"/>
            <a:ext cx="231459" cy="137115"/>
          </a:xfrm>
          <a:custGeom>
            <a:avLst/>
            <a:gdLst/>
            <a:ahLst/>
            <a:cxnLst/>
            <a:rect l="0" t="0" r="0" b="0"/>
            <a:pathLst>
              <a:path w="231459" h="137115">
                <a:moveTo>
                  <a:pt x="0" y="0"/>
                </a:moveTo>
                <a:lnTo>
                  <a:pt x="0" y="15922"/>
                </a:lnTo>
                <a:lnTo>
                  <a:pt x="2541" y="19141"/>
                </a:lnTo>
                <a:lnTo>
                  <a:pt x="4551" y="21333"/>
                </a:lnTo>
                <a:lnTo>
                  <a:pt x="5892" y="24699"/>
                </a:lnTo>
                <a:lnTo>
                  <a:pt x="6786" y="28849"/>
                </a:lnTo>
                <a:lnTo>
                  <a:pt x="7382" y="33520"/>
                </a:lnTo>
                <a:lnTo>
                  <a:pt x="8731" y="37586"/>
                </a:lnTo>
                <a:lnTo>
                  <a:pt x="10583" y="41250"/>
                </a:lnTo>
                <a:lnTo>
                  <a:pt x="12772" y="44645"/>
                </a:lnTo>
                <a:lnTo>
                  <a:pt x="14229" y="48813"/>
                </a:lnTo>
                <a:lnTo>
                  <a:pt x="15201" y="53497"/>
                </a:lnTo>
                <a:lnTo>
                  <a:pt x="15850" y="58524"/>
                </a:lnTo>
                <a:lnTo>
                  <a:pt x="17234" y="63781"/>
                </a:lnTo>
                <a:lnTo>
                  <a:pt x="19110" y="69191"/>
                </a:lnTo>
                <a:lnTo>
                  <a:pt x="21312" y="74702"/>
                </a:lnTo>
                <a:lnTo>
                  <a:pt x="22780" y="79329"/>
                </a:lnTo>
                <a:lnTo>
                  <a:pt x="23760" y="83366"/>
                </a:lnTo>
                <a:lnTo>
                  <a:pt x="24413" y="87009"/>
                </a:lnTo>
                <a:lnTo>
                  <a:pt x="24848" y="91344"/>
                </a:lnTo>
                <a:lnTo>
                  <a:pt x="25138" y="96138"/>
                </a:lnTo>
                <a:lnTo>
                  <a:pt x="25461" y="105593"/>
                </a:lnTo>
                <a:lnTo>
                  <a:pt x="25641" y="116271"/>
                </a:lnTo>
                <a:lnTo>
                  <a:pt x="25683" y="122478"/>
                </a:lnTo>
                <a:lnTo>
                  <a:pt x="26648" y="125467"/>
                </a:lnTo>
                <a:lnTo>
                  <a:pt x="28243" y="128412"/>
                </a:lnTo>
                <a:lnTo>
                  <a:pt x="34221" y="137059"/>
                </a:lnTo>
                <a:lnTo>
                  <a:pt x="34259" y="137114"/>
                </a:lnTo>
                <a:lnTo>
                  <a:pt x="29731" y="132596"/>
                </a:lnTo>
                <a:lnTo>
                  <a:pt x="28394" y="130307"/>
                </a:lnTo>
                <a:lnTo>
                  <a:pt x="27501" y="127829"/>
                </a:lnTo>
                <a:lnTo>
                  <a:pt x="26906" y="125224"/>
                </a:lnTo>
                <a:lnTo>
                  <a:pt x="26510" y="121582"/>
                </a:lnTo>
                <a:lnTo>
                  <a:pt x="26247" y="117250"/>
                </a:lnTo>
                <a:lnTo>
                  <a:pt x="25952" y="108308"/>
                </a:lnTo>
                <a:lnTo>
                  <a:pt x="25787" y="96967"/>
                </a:lnTo>
                <a:lnTo>
                  <a:pt x="25727" y="71036"/>
                </a:lnTo>
                <a:lnTo>
                  <a:pt x="26676" y="65455"/>
                </a:lnTo>
                <a:lnTo>
                  <a:pt x="28262" y="59829"/>
                </a:lnTo>
                <a:lnTo>
                  <a:pt x="30271" y="54173"/>
                </a:lnTo>
                <a:lnTo>
                  <a:pt x="32564" y="48498"/>
                </a:lnTo>
                <a:lnTo>
                  <a:pt x="35044" y="42809"/>
                </a:lnTo>
                <a:lnTo>
                  <a:pt x="37651" y="37112"/>
                </a:lnTo>
                <a:lnTo>
                  <a:pt x="40340" y="32361"/>
                </a:lnTo>
                <a:lnTo>
                  <a:pt x="43086" y="28241"/>
                </a:lnTo>
                <a:lnTo>
                  <a:pt x="45870" y="24543"/>
                </a:lnTo>
                <a:lnTo>
                  <a:pt x="48677" y="21124"/>
                </a:lnTo>
                <a:lnTo>
                  <a:pt x="51501" y="17892"/>
                </a:lnTo>
                <a:lnTo>
                  <a:pt x="54337" y="14786"/>
                </a:lnTo>
                <a:lnTo>
                  <a:pt x="60028" y="8794"/>
                </a:lnTo>
                <a:lnTo>
                  <a:pt x="62879" y="5862"/>
                </a:lnTo>
                <a:lnTo>
                  <a:pt x="65732" y="3908"/>
                </a:lnTo>
                <a:lnTo>
                  <a:pt x="71442" y="1737"/>
                </a:lnTo>
                <a:lnTo>
                  <a:pt x="75461" y="514"/>
                </a:lnTo>
                <a:lnTo>
                  <a:pt x="76977" y="1295"/>
                </a:lnTo>
                <a:lnTo>
                  <a:pt x="81203" y="4703"/>
                </a:lnTo>
                <a:lnTo>
                  <a:pt x="83663" y="6945"/>
                </a:lnTo>
                <a:lnTo>
                  <a:pt x="88937" y="11976"/>
                </a:lnTo>
                <a:lnTo>
                  <a:pt x="97260" y="20164"/>
                </a:lnTo>
                <a:lnTo>
                  <a:pt x="99131" y="23920"/>
                </a:lnTo>
                <a:lnTo>
                  <a:pt x="100377" y="28329"/>
                </a:lnTo>
                <a:lnTo>
                  <a:pt x="101207" y="33173"/>
                </a:lnTo>
                <a:lnTo>
                  <a:pt x="102714" y="37355"/>
                </a:lnTo>
                <a:lnTo>
                  <a:pt x="104671" y="41096"/>
                </a:lnTo>
                <a:lnTo>
                  <a:pt x="106929" y="44542"/>
                </a:lnTo>
                <a:lnTo>
                  <a:pt x="108433" y="48745"/>
                </a:lnTo>
                <a:lnTo>
                  <a:pt x="109437" y="53451"/>
                </a:lnTo>
                <a:lnTo>
                  <a:pt x="110106" y="58494"/>
                </a:lnTo>
                <a:lnTo>
                  <a:pt x="110552" y="63761"/>
                </a:lnTo>
                <a:lnTo>
                  <a:pt x="110849" y="69177"/>
                </a:lnTo>
                <a:lnTo>
                  <a:pt x="111267" y="83362"/>
                </a:lnTo>
                <a:lnTo>
                  <a:pt x="111435" y="102601"/>
                </a:lnTo>
                <a:lnTo>
                  <a:pt x="111443" y="111041"/>
                </a:lnTo>
                <a:lnTo>
                  <a:pt x="111443" y="106773"/>
                </a:lnTo>
                <a:lnTo>
                  <a:pt x="110491" y="105472"/>
                </a:lnTo>
                <a:lnTo>
                  <a:pt x="108903" y="104604"/>
                </a:lnTo>
                <a:lnTo>
                  <a:pt x="106892" y="104026"/>
                </a:lnTo>
                <a:lnTo>
                  <a:pt x="105551" y="102688"/>
                </a:lnTo>
                <a:lnTo>
                  <a:pt x="104658" y="100844"/>
                </a:lnTo>
                <a:lnTo>
                  <a:pt x="104062" y="98662"/>
                </a:lnTo>
                <a:lnTo>
                  <a:pt x="103665" y="95302"/>
                </a:lnTo>
                <a:lnTo>
                  <a:pt x="103400" y="91157"/>
                </a:lnTo>
                <a:lnTo>
                  <a:pt x="103106" y="81472"/>
                </a:lnTo>
                <a:lnTo>
                  <a:pt x="102975" y="70817"/>
                </a:lnTo>
                <a:lnTo>
                  <a:pt x="103893" y="65309"/>
                </a:lnTo>
                <a:lnTo>
                  <a:pt x="105457" y="59731"/>
                </a:lnTo>
                <a:lnTo>
                  <a:pt x="107453" y="54108"/>
                </a:lnTo>
                <a:lnTo>
                  <a:pt x="109736" y="48455"/>
                </a:lnTo>
                <a:lnTo>
                  <a:pt x="112210" y="42780"/>
                </a:lnTo>
                <a:lnTo>
                  <a:pt x="114811" y="37093"/>
                </a:lnTo>
                <a:lnTo>
                  <a:pt x="117499" y="32348"/>
                </a:lnTo>
                <a:lnTo>
                  <a:pt x="120243" y="28233"/>
                </a:lnTo>
                <a:lnTo>
                  <a:pt x="123024" y="24537"/>
                </a:lnTo>
                <a:lnTo>
                  <a:pt x="126784" y="20168"/>
                </a:lnTo>
                <a:lnTo>
                  <a:pt x="131195" y="15350"/>
                </a:lnTo>
                <a:lnTo>
                  <a:pt x="136041" y="10233"/>
                </a:lnTo>
                <a:lnTo>
                  <a:pt x="140224" y="6822"/>
                </a:lnTo>
                <a:lnTo>
                  <a:pt x="147412" y="3032"/>
                </a:lnTo>
                <a:lnTo>
                  <a:pt x="153782" y="1347"/>
                </a:lnTo>
                <a:lnTo>
                  <a:pt x="159787" y="598"/>
                </a:lnTo>
                <a:lnTo>
                  <a:pt x="165632" y="266"/>
                </a:lnTo>
                <a:lnTo>
                  <a:pt x="171405" y="118"/>
                </a:lnTo>
                <a:lnTo>
                  <a:pt x="174278" y="79"/>
                </a:lnTo>
                <a:lnTo>
                  <a:pt x="176193" y="1005"/>
                </a:lnTo>
                <a:lnTo>
                  <a:pt x="177469" y="2575"/>
                </a:lnTo>
                <a:lnTo>
                  <a:pt x="178320" y="4574"/>
                </a:lnTo>
                <a:lnTo>
                  <a:pt x="180793" y="6859"/>
                </a:lnTo>
                <a:lnTo>
                  <a:pt x="184347" y="9335"/>
                </a:lnTo>
                <a:lnTo>
                  <a:pt x="188621" y="11938"/>
                </a:lnTo>
                <a:lnTo>
                  <a:pt x="191470" y="15579"/>
                </a:lnTo>
                <a:lnTo>
                  <a:pt x="193369" y="19911"/>
                </a:lnTo>
                <a:lnTo>
                  <a:pt x="194636" y="24703"/>
                </a:lnTo>
                <a:lnTo>
                  <a:pt x="196433" y="29804"/>
                </a:lnTo>
                <a:lnTo>
                  <a:pt x="198583" y="35109"/>
                </a:lnTo>
                <a:lnTo>
                  <a:pt x="200969" y="40551"/>
                </a:lnTo>
                <a:lnTo>
                  <a:pt x="203512" y="45131"/>
                </a:lnTo>
                <a:lnTo>
                  <a:pt x="206160" y="49138"/>
                </a:lnTo>
                <a:lnTo>
                  <a:pt x="208878" y="52761"/>
                </a:lnTo>
                <a:lnTo>
                  <a:pt x="211642" y="57081"/>
                </a:lnTo>
                <a:lnTo>
                  <a:pt x="214438" y="61867"/>
                </a:lnTo>
                <a:lnTo>
                  <a:pt x="217254" y="66962"/>
                </a:lnTo>
                <a:lnTo>
                  <a:pt x="219131" y="71311"/>
                </a:lnTo>
                <a:lnTo>
                  <a:pt x="220382" y="75163"/>
                </a:lnTo>
                <a:lnTo>
                  <a:pt x="221216" y="78684"/>
                </a:lnTo>
                <a:lnTo>
                  <a:pt x="221773" y="81983"/>
                </a:lnTo>
                <a:lnTo>
                  <a:pt x="222143" y="85135"/>
                </a:lnTo>
                <a:lnTo>
                  <a:pt x="222391" y="88189"/>
                </a:lnTo>
                <a:lnTo>
                  <a:pt x="222556" y="91178"/>
                </a:lnTo>
                <a:lnTo>
                  <a:pt x="222739" y="97038"/>
                </a:lnTo>
                <a:lnTo>
                  <a:pt x="223740" y="99935"/>
                </a:lnTo>
                <a:lnTo>
                  <a:pt x="225360" y="102818"/>
                </a:lnTo>
                <a:lnTo>
                  <a:pt x="231458" y="11144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20"/>
          <p:cNvSpPr/>
          <p:nvPr/>
        </p:nvSpPr>
        <p:spPr>
          <a:xfrm>
            <a:off x="8266747" y="3008947"/>
            <a:ext cx="145731" cy="120016"/>
          </a:xfrm>
          <a:custGeom>
            <a:avLst/>
            <a:gdLst/>
            <a:ahLst/>
            <a:cxnLst/>
            <a:rect l="0" t="0" r="0" b="0"/>
            <a:pathLst>
              <a:path w="145731" h="120016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1" y="8220"/>
                </a:lnTo>
                <a:lnTo>
                  <a:pt x="7382" y="8468"/>
                </a:lnTo>
                <a:lnTo>
                  <a:pt x="10583" y="11066"/>
                </a:lnTo>
                <a:lnTo>
                  <a:pt x="12771" y="13092"/>
                </a:lnTo>
                <a:lnTo>
                  <a:pt x="15182" y="14443"/>
                </a:lnTo>
                <a:lnTo>
                  <a:pt x="17741" y="15344"/>
                </a:lnTo>
                <a:lnTo>
                  <a:pt x="20400" y="15944"/>
                </a:lnTo>
                <a:lnTo>
                  <a:pt x="23126" y="16345"/>
                </a:lnTo>
                <a:lnTo>
                  <a:pt x="25894" y="16611"/>
                </a:lnTo>
                <a:lnTo>
                  <a:pt x="28693" y="16789"/>
                </a:lnTo>
                <a:lnTo>
                  <a:pt x="36882" y="16987"/>
                </a:lnTo>
                <a:lnTo>
                  <a:pt x="88448" y="17144"/>
                </a:lnTo>
                <a:lnTo>
                  <a:pt x="92302" y="18097"/>
                </a:lnTo>
                <a:lnTo>
                  <a:pt x="96778" y="19685"/>
                </a:lnTo>
                <a:lnTo>
                  <a:pt x="101666" y="21696"/>
                </a:lnTo>
                <a:lnTo>
                  <a:pt x="105878" y="23036"/>
                </a:lnTo>
                <a:lnTo>
                  <a:pt x="109637" y="23930"/>
                </a:lnTo>
                <a:lnTo>
                  <a:pt x="113097" y="24526"/>
                </a:lnTo>
                <a:lnTo>
                  <a:pt x="116356" y="24923"/>
                </a:lnTo>
                <a:lnTo>
                  <a:pt x="119480" y="25188"/>
                </a:lnTo>
                <a:lnTo>
                  <a:pt x="122516" y="25364"/>
                </a:lnTo>
                <a:lnTo>
                  <a:pt x="124540" y="26435"/>
                </a:lnTo>
                <a:lnTo>
                  <a:pt x="125889" y="28101"/>
                </a:lnTo>
                <a:lnTo>
                  <a:pt x="126789" y="30164"/>
                </a:lnTo>
                <a:lnTo>
                  <a:pt x="128341" y="31539"/>
                </a:lnTo>
                <a:lnTo>
                  <a:pt x="130328" y="32456"/>
                </a:lnTo>
                <a:lnTo>
                  <a:pt x="132605" y="33068"/>
                </a:lnTo>
                <a:lnTo>
                  <a:pt x="135077" y="33475"/>
                </a:lnTo>
                <a:lnTo>
                  <a:pt x="137676" y="33747"/>
                </a:lnTo>
                <a:lnTo>
                  <a:pt x="140361" y="33928"/>
                </a:lnTo>
                <a:lnTo>
                  <a:pt x="142152" y="35001"/>
                </a:lnTo>
                <a:lnTo>
                  <a:pt x="143345" y="36669"/>
                </a:lnTo>
                <a:lnTo>
                  <a:pt x="145593" y="42500"/>
                </a:lnTo>
                <a:lnTo>
                  <a:pt x="145671" y="45241"/>
                </a:lnTo>
                <a:lnTo>
                  <a:pt x="145730" y="55623"/>
                </a:lnTo>
                <a:lnTo>
                  <a:pt x="144777" y="58037"/>
                </a:lnTo>
                <a:lnTo>
                  <a:pt x="143191" y="60599"/>
                </a:lnTo>
                <a:lnTo>
                  <a:pt x="141180" y="63259"/>
                </a:lnTo>
                <a:lnTo>
                  <a:pt x="138887" y="65985"/>
                </a:lnTo>
                <a:lnTo>
                  <a:pt x="136408" y="68755"/>
                </a:lnTo>
                <a:lnTo>
                  <a:pt x="131110" y="74373"/>
                </a:lnTo>
                <a:lnTo>
                  <a:pt x="125581" y="80045"/>
                </a:lnTo>
                <a:lnTo>
                  <a:pt x="123726" y="82891"/>
                </a:lnTo>
                <a:lnTo>
                  <a:pt x="122488" y="85741"/>
                </a:lnTo>
                <a:lnTo>
                  <a:pt x="121665" y="88593"/>
                </a:lnTo>
                <a:lnTo>
                  <a:pt x="119210" y="90495"/>
                </a:lnTo>
                <a:lnTo>
                  <a:pt x="115668" y="91762"/>
                </a:lnTo>
                <a:lnTo>
                  <a:pt x="111403" y="92607"/>
                </a:lnTo>
                <a:lnTo>
                  <a:pt x="107605" y="94123"/>
                </a:lnTo>
                <a:lnTo>
                  <a:pt x="104123" y="96086"/>
                </a:lnTo>
                <a:lnTo>
                  <a:pt x="100847" y="98348"/>
                </a:lnTo>
                <a:lnTo>
                  <a:pt x="98664" y="100807"/>
                </a:lnTo>
                <a:lnTo>
                  <a:pt x="97209" y="103400"/>
                </a:lnTo>
                <a:lnTo>
                  <a:pt x="96239" y="106081"/>
                </a:lnTo>
                <a:lnTo>
                  <a:pt x="93686" y="108821"/>
                </a:lnTo>
                <a:lnTo>
                  <a:pt x="90080" y="111599"/>
                </a:lnTo>
                <a:lnTo>
                  <a:pt x="77166" y="120006"/>
                </a:lnTo>
                <a:lnTo>
                  <a:pt x="77153" y="1200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21"/>
          <p:cNvSpPr/>
          <p:nvPr/>
        </p:nvSpPr>
        <p:spPr>
          <a:xfrm>
            <a:off x="8584038" y="2940367"/>
            <a:ext cx="179900" cy="152997"/>
          </a:xfrm>
          <a:custGeom>
            <a:avLst/>
            <a:gdLst/>
            <a:ahLst/>
            <a:cxnLst/>
            <a:rect l="0" t="0" r="0" b="0"/>
            <a:pathLst>
              <a:path w="179900" h="152997">
                <a:moveTo>
                  <a:pt x="68471" y="8572"/>
                </a:moveTo>
                <a:lnTo>
                  <a:pt x="68471" y="1192"/>
                </a:lnTo>
                <a:lnTo>
                  <a:pt x="67519" y="795"/>
                </a:lnTo>
                <a:lnTo>
                  <a:pt x="62580" y="236"/>
                </a:lnTo>
                <a:lnTo>
                  <a:pt x="57889" y="47"/>
                </a:lnTo>
                <a:lnTo>
                  <a:pt x="48072" y="9"/>
                </a:lnTo>
                <a:lnTo>
                  <a:pt x="46299" y="959"/>
                </a:lnTo>
                <a:lnTo>
                  <a:pt x="45118" y="2544"/>
                </a:lnTo>
                <a:lnTo>
                  <a:pt x="44330" y="4554"/>
                </a:lnTo>
                <a:lnTo>
                  <a:pt x="42853" y="5893"/>
                </a:lnTo>
                <a:lnTo>
                  <a:pt x="40914" y="6786"/>
                </a:lnTo>
                <a:lnTo>
                  <a:pt x="38670" y="7382"/>
                </a:lnTo>
                <a:lnTo>
                  <a:pt x="33636" y="10583"/>
                </a:lnTo>
                <a:lnTo>
                  <a:pt x="28224" y="15181"/>
                </a:lnTo>
                <a:lnTo>
                  <a:pt x="22643" y="20400"/>
                </a:lnTo>
                <a:lnTo>
                  <a:pt x="20774" y="23125"/>
                </a:lnTo>
                <a:lnTo>
                  <a:pt x="19529" y="25894"/>
                </a:lnTo>
                <a:lnTo>
                  <a:pt x="18698" y="28693"/>
                </a:lnTo>
                <a:lnTo>
                  <a:pt x="17192" y="31511"/>
                </a:lnTo>
                <a:lnTo>
                  <a:pt x="15234" y="34342"/>
                </a:lnTo>
                <a:lnTo>
                  <a:pt x="12979" y="37182"/>
                </a:lnTo>
                <a:lnTo>
                  <a:pt x="11473" y="40028"/>
                </a:lnTo>
                <a:lnTo>
                  <a:pt x="10470" y="42878"/>
                </a:lnTo>
                <a:lnTo>
                  <a:pt x="9801" y="45730"/>
                </a:lnTo>
                <a:lnTo>
                  <a:pt x="9356" y="48585"/>
                </a:lnTo>
                <a:lnTo>
                  <a:pt x="9059" y="51440"/>
                </a:lnTo>
                <a:lnTo>
                  <a:pt x="8861" y="54296"/>
                </a:lnTo>
                <a:lnTo>
                  <a:pt x="7776" y="58105"/>
                </a:lnTo>
                <a:lnTo>
                  <a:pt x="6100" y="62549"/>
                </a:lnTo>
                <a:lnTo>
                  <a:pt x="4031" y="67417"/>
                </a:lnTo>
                <a:lnTo>
                  <a:pt x="2651" y="71615"/>
                </a:lnTo>
                <a:lnTo>
                  <a:pt x="1731" y="75366"/>
                </a:lnTo>
                <a:lnTo>
                  <a:pt x="1118" y="78819"/>
                </a:lnTo>
                <a:lnTo>
                  <a:pt x="709" y="82073"/>
                </a:lnTo>
                <a:lnTo>
                  <a:pt x="437" y="85195"/>
                </a:lnTo>
                <a:lnTo>
                  <a:pt x="255" y="88229"/>
                </a:lnTo>
                <a:lnTo>
                  <a:pt x="53" y="94140"/>
                </a:lnTo>
                <a:lnTo>
                  <a:pt x="0" y="97051"/>
                </a:lnTo>
                <a:lnTo>
                  <a:pt x="916" y="99943"/>
                </a:lnTo>
                <a:lnTo>
                  <a:pt x="2479" y="102823"/>
                </a:lnTo>
                <a:lnTo>
                  <a:pt x="4474" y="105697"/>
                </a:lnTo>
                <a:lnTo>
                  <a:pt x="5804" y="108564"/>
                </a:lnTo>
                <a:lnTo>
                  <a:pt x="6691" y="111429"/>
                </a:lnTo>
                <a:lnTo>
                  <a:pt x="7283" y="114291"/>
                </a:lnTo>
                <a:lnTo>
                  <a:pt x="7676" y="117151"/>
                </a:lnTo>
                <a:lnTo>
                  <a:pt x="7939" y="120011"/>
                </a:lnTo>
                <a:lnTo>
                  <a:pt x="8114" y="122870"/>
                </a:lnTo>
                <a:lnTo>
                  <a:pt x="9183" y="125728"/>
                </a:lnTo>
                <a:lnTo>
                  <a:pt x="10849" y="128586"/>
                </a:lnTo>
                <a:lnTo>
                  <a:pt x="12911" y="131444"/>
                </a:lnTo>
                <a:lnTo>
                  <a:pt x="15239" y="133350"/>
                </a:lnTo>
                <a:lnTo>
                  <a:pt x="17743" y="134620"/>
                </a:lnTo>
                <a:lnTo>
                  <a:pt x="20365" y="135467"/>
                </a:lnTo>
                <a:lnTo>
                  <a:pt x="25818" y="138947"/>
                </a:lnTo>
                <a:lnTo>
                  <a:pt x="28606" y="141209"/>
                </a:lnTo>
                <a:lnTo>
                  <a:pt x="31417" y="142717"/>
                </a:lnTo>
                <a:lnTo>
                  <a:pt x="34243" y="143722"/>
                </a:lnTo>
                <a:lnTo>
                  <a:pt x="37080" y="144392"/>
                </a:lnTo>
                <a:lnTo>
                  <a:pt x="39924" y="145792"/>
                </a:lnTo>
                <a:lnTo>
                  <a:pt x="42773" y="147677"/>
                </a:lnTo>
                <a:lnTo>
                  <a:pt x="45625" y="149886"/>
                </a:lnTo>
                <a:lnTo>
                  <a:pt x="48477" y="151359"/>
                </a:lnTo>
                <a:lnTo>
                  <a:pt x="51332" y="152341"/>
                </a:lnTo>
                <a:lnTo>
                  <a:pt x="54188" y="152996"/>
                </a:lnTo>
                <a:lnTo>
                  <a:pt x="57044" y="152480"/>
                </a:lnTo>
                <a:lnTo>
                  <a:pt x="59901" y="151183"/>
                </a:lnTo>
                <a:lnTo>
                  <a:pt x="62758" y="149366"/>
                </a:lnTo>
                <a:lnTo>
                  <a:pt x="66567" y="148155"/>
                </a:lnTo>
                <a:lnTo>
                  <a:pt x="71012" y="147348"/>
                </a:lnTo>
                <a:lnTo>
                  <a:pt x="75880" y="146809"/>
                </a:lnTo>
                <a:lnTo>
                  <a:pt x="81031" y="145498"/>
                </a:lnTo>
                <a:lnTo>
                  <a:pt x="86369" y="143671"/>
                </a:lnTo>
                <a:lnTo>
                  <a:pt x="91833" y="141501"/>
                </a:lnTo>
                <a:lnTo>
                  <a:pt x="97380" y="140054"/>
                </a:lnTo>
                <a:lnTo>
                  <a:pt x="102985" y="139089"/>
                </a:lnTo>
                <a:lnTo>
                  <a:pt x="108625" y="138446"/>
                </a:lnTo>
                <a:lnTo>
                  <a:pt x="113338" y="137065"/>
                </a:lnTo>
                <a:lnTo>
                  <a:pt x="117433" y="135192"/>
                </a:lnTo>
                <a:lnTo>
                  <a:pt x="121115" y="132990"/>
                </a:lnTo>
                <a:lnTo>
                  <a:pt x="125475" y="130570"/>
                </a:lnTo>
                <a:lnTo>
                  <a:pt x="135399" y="125341"/>
                </a:lnTo>
                <a:lnTo>
                  <a:pt x="139760" y="122613"/>
                </a:lnTo>
                <a:lnTo>
                  <a:pt x="143620" y="119842"/>
                </a:lnTo>
                <a:lnTo>
                  <a:pt x="147146" y="117042"/>
                </a:lnTo>
                <a:lnTo>
                  <a:pt x="151400" y="115176"/>
                </a:lnTo>
                <a:lnTo>
                  <a:pt x="156143" y="113932"/>
                </a:lnTo>
                <a:lnTo>
                  <a:pt x="161209" y="113102"/>
                </a:lnTo>
                <a:lnTo>
                  <a:pt x="165539" y="111596"/>
                </a:lnTo>
                <a:lnTo>
                  <a:pt x="169378" y="109640"/>
                </a:lnTo>
                <a:lnTo>
                  <a:pt x="172891" y="107383"/>
                </a:lnTo>
                <a:lnTo>
                  <a:pt x="175231" y="104927"/>
                </a:lnTo>
                <a:lnTo>
                  <a:pt x="176793" y="102336"/>
                </a:lnTo>
                <a:lnTo>
                  <a:pt x="177833" y="99657"/>
                </a:lnTo>
                <a:lnTo>
                  <a:pt x="178527" y="95965"/>
                </a:lnTo>
                <a:lnTo>
                  <a:pt x="178989" y="91599"/>
                </a:lnTo>
                <a:lnTo>
                  <a:pt x="179298" y="86784"/>
                </a:lnTo>
                <a:lnTo>
                  <a:pt x="179640" y="78893"/>
                </a:lnTo>
                <a:lnTo>
                  <a:pt x="179834" y="69096"/>
                </a:lnTo>
                <a:lnTo>
                  <a:pt x="179899" y="57252"/>
                </a:lnTo>
                <a:lnTo>
                  <a:pt x="178951" y="54360"/>
                </a:lnTo>
                <a:lnTo>
                  <a:pt x="177367" y="51480"/>
                </a:lnTo>
                <a:lnTo>
                  <a:pt x="175359" y="48608"/>
                </a:lnTo>
                <a:lnTo>
                  <a:pt x="173067" y="45740"/>
                </a:lnTo>
                <a:lnTo>
                  <a:pt x="170587" y="42876"/>
                </a:lnTo>
                <a:lnTo>
                  <a:pt x="167982" y="40014"/>
                </a:lnTo>
                <a:lnTo>
                  <a:pt x="162546" y="34294"/>
                </a:lnTo>
                <a:lnTo>
                  <a:pt x="142754" y="14288"/>
                </a:lnTo>
                <a:lnTo>
                  <a:pt x="138948" y="12383"/>
                </a:lnTo>
                <a:lnTo>
                  <a:pt x="134505" y="11113"/>
                </a:lnTo>
                <a:lnTo>
                  <a:pt x="129640" y="10266"/>
                </a:lnTo>
                <a:lnTo>
                  <a:pt x="125442" y="8749"/>
                </a:lnTo>
                <a:lnTo>
                  <a:pt x="121693" y="6785"/>
                </a:lnTo>
                <a:lnTo>
                  <a:pt x="118240" y="4524"/>
                </a:lnTo>
                <a:lnTo>
                  <a:pt x="114033" y="3016"/>
                </a:lnTo>
                <a:lnTo>
                  <a:pt x="109324" y="2010"/>
                </a:lnTo>
                <a:lnTo>
                  <a:pt x="104279" y="1340"/>
                </a:lnTo>
                <a:lnTo>
                  <a:pt x="99010" y="893"/>
                </a:lnTo>
                <a:lnTo>
                  <a:pt x="93594" y="596"/>
                </a:lnTo>
                <a:lnTo>
                  <a:pt x="83446" y="265"/>
                </a:lnTo>
                <a:lnTo>
                  <a:pt x="69171" y="52"/>
                </a:lnTo>
                <a:lnTo>
                  <a:pt x="5132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1" name="Group 100"/>
          <p:cNvGrpSpPr/>
          <p:nvPr/>
        </p:nvGrpSpPr>
        <p:grpSpPr>
          <a:xfrm>
            <a:off x="6149340" y="1920649"/>
            <a:ext cx="2597326" cy="3085574"/>
            <a:chOff x="6149340" y="1920649"/>
            <a:chExt cx="2597326" cy="3085574"/>
          </a:xfrm>
        </p:grpSpPr>
        <p:sp>
          <p:nvSpPr>
            <p:cNvPr id="95" name="SMARTPenAnnotation122"/>
            <p:cNvSpPr/>
            <p:nvPr/>
          </p:nvSpPr>
          <p:spPr>
            <a:xfrm>
              <a:off x="6226492" y="1988820"/>
              <a:ext cx="2271714" cy="2940368"/>
            </a:xfrm>
            <a:custGeom>
              <a:avLst/>
              <a:gdLst/>
              <a:ahLst/>
              <a:cxnLst/>
              <a:rect l="0" t="0" r="0" b="0"/>
              <a:pathLst>
                <a:path w="2271714" h="2940368">
                  <a:moveTo>
                    <a:pt x="0" y="0"/>
                  </a:moveTo>
                  <a:lnTo>
                    <a:pt x="0" y="4550"/>
                  </a:lnTo>
                  <a:lnTo>
                    <a:pt x="953" y="6843"/>
                  </a:lnTo>
                  <a:lnTo>
                    <a:pt x="7381" y="15600"/>
                  </a:lnTo>
                  <a:lnTo>
                    <a:pt x="23125" y="32629"/>
                  </a:lnTo>
                  <a:lnTo>
                    <a:pt x="62866" y="100131"/>
                  </a:lnTo>
                  <a:lnTo>
                    <a:pt x="80010" y="141693"/>
                  </a:lnTo>
                  <a:lnTo>
                    <a:pt x="107791" y="183763"/>
                  </a:lnTo>
                  <a:lnTo>
                    <a:pt x="117875" y="205896"/>
                  </a:lnTo>
                  <a:lnTo>
                    <a:pt x="135326" y="233463"/>
                  </a:lnTo>
                  <a:lnTo>
                    <a:pt x="143012" y="248541"/>
                  </a:lnTo>
                  <a:lnTo>
                    <a:pt x="200843" y="335198"/>
                  </a:lnTo>
                  <a:lnTo>
                    <a:pt x="262900" y="420415"/>
                  </a:lnTo>
                  <a:lnTo>
                    <a:pt x="325755" y="505938"/>
                  </a:lnTo>
                  <a:lnTo>
                    <a:pt x="365760" y="561243"/>
                  </a:lnTo>
                  <a:lnTo>
                    <a:pt x="429966" y="634469"/>
                  </a:lnTo>
                  <a:lnTo>
                    <a:pt x="493042" y="718900"/>
                  </a:lnTo>
                  <a:lnTo>
                    <a:pt x="558519" y="805430"/>
                  </a:lnTo>
                  <a:lnTo>
                    <a:pt x="640570" y="915308"/>
                  </a:lnTo>
                  <a:lnTo>
                    <a:pt x="703188" y="1000383"/>
                  </a:lnTo>
                  <a:lnTo>
                    <a:pt x="771535" y="1084194"/>
                  </a:lnTo>
                  <a:lnTo>
                    <a:pt x="835861" y="1167694"/>
                  </a:lnTo>
                  <a:lnTo>
                    <a:pt x="862025" y="1200693"/>
                  </a:lnTo>
                  <a:lnTo>
                    <a:pt x="886923" y="1234601"/>
                  </a:lnTo>
                  <a:lnTo>
                    <a:pt x="913349" y="1268778"/>
                  </a:lnTo>
                  <a:lnTo>
                    <a:pt x="952162" y="1324933"/>
                  </a:lnTo>
                  <a:lnTo>
                    <a:pt x="1016671" y="1404632"/>
                  </a:lnTo>
                  <a:lnTo>
                    <a:pt x="1079079" y="1474359"/>
                  </a:lnTo>
                  <a:lnTo>
                    <a:pt x="1148674" y="1565905"/>
                  </a:lnTo>
                  <a:lnTo>
                    <a:pt x="1211260" y="1645919"/>
                  </a:lnTo>
                  <a:lnTo>
                    <a:pt x="1238684" y="1680209"/>
                  </a:lnTo>
                  <a:lnTo>
                    <a:pt x="1263955" y="1714500"/>
                  </a:lnTo>
                  <a:lnTo>
                    <a:pt x="1328458" y="1801890"/>
                  </a:lnTo>
                  <a:lnTo>
                    <a:pt x="1390615" y="1883022"/>
                  </a:lnTo>
                  <a:lnTo>
                    <a:pt x="1448862" y="1965638"/>
                  </a:lnTo>
                  <a:lnTo>
                    <a:pt x="1477043" y="2004176"/>
                  </a:lnTo>
                  <a:lnTo>
                    <a:pt x="1542699" y="2085870"/>
                  </a:lnTo>
                  <a:lnTo>
                    <a:pt x="1610815" y="2165979"/>
                  </a:lnTo>
                  <a:lnTo>
                    <a:pt x="1680178" y="2257425"/>
                  </a:lnTo>
                  <a:lnTo>
                    <a:pt x="1746107" y="2337434"/>
                  </a:lnTo>
                  <a:lnTo>
                    <a:pt x="1808640" y="2417445"/>
                  </a:lnTo>
                  <a:lnTo>
                    <a:pt x="1877371" y="2507932"/>
                  </a:lnTo>
                  <a:lnTo>
                    <a:pt x="1941631" y="2578312"/>
                  </a:lnTo>
                  <a:lnTo>
                    <a:pt x="1981758" y="2628811"/>
                  </a:lnTo>
                  <a:lnTo>
                    <a:pt x="2011070" y="2657555"/>
                  </a:lnTo>
                  <a:lnTo>
                    <a:pt x="2074800" y="2734240"/>
                  </a:lnTo>
                  <a:lnTo>
                    <a:pt x="2145652" y="2820905"/>
                  </a:lnTo>
                  <a:lnTo>
                    <a:pt x="2163983" y="2845281"/>
                  </a:lnTo>
                  <a:lnTo>
                    <a:pt x="2204235" y="2882897"/>
                  </a:lnTo>
                  <a:lnTo>
                    <a:pt x="2217006" y="2899315"/>
                  </a:lnTo>
                  <a:lnTo>
                    <a:pt x="2260203" y="2936527"/>
                  </a:lnTo>
                  <a:lnTo>
                    <a:pt x="2271713" y="294036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123"/>
            <p:cNvSpPr/>
            <p:nvPr/>
          </p:nvSpPr>
          <p:spPr>
            <a:xfrm>
              <a:off x="8266747" y="4774882"/>
              <a:ext cx="273934" cy="231341"/>
            </a:xfrm>
            <a:custGeom>
              <a:avLst/>
              <a:gdLst/>
              <a:ahLst/>
              <a:cxnLst/>
              <a:rect l="0" t="0" r="0" b="0"/>
              <a:pathLst>
                <a:path w="273934" h="231341">
                  <a:moveTo>
                    <a:pt x="0" y="111443"/>
                  </a:moveTo>
                  <a:lnTo>
                    <a:pt x="0" y="118824"/>
                  </a:lnTo>
                  <a:lnTo>
                    <a:pt x="953" y="119221"/>
                  </a:lnTo>
                  <a:lnTo>
                    <a:pt x="7382" y="119911"/>
                  </a:lnTo>
                  <a:lnTo>
                    <a:pt x="15182" y="125886"/>
                  </a:lnTo>
                  <a:lnTo>
                    <a:pt x="23126" y="128740"/>
                  </a:lnTo>
                  <a:lnTo>
                    <a:pt x="31510" y="135194"/>
                  </a:lnTo>
                  <a:lnTo>
                    <a:pt x="37182" y="140414"/>
                  </a:lnTo>
                  <a:lnTo>
                    <a:pt x="40981" y="142187"/>
                  </a:lnTo>
                  <a:lnTo>
                    <a:pt x="45418" y="143369"/>
                  </a:lnTo>
                  <a:lnTo>
                    <a:pt x="50280" y="144157"/>
                  </a:lnTo>
                  <a:lnTo>
                    <a:pt x="55428" y="145634"/>
                  </a:lnTo>
                  <a:lnTo>
                    <a:pt x="60765" y="147572"/>
                  </a:lnTo>
                  <a:lnTo>
                    <a:pt x="66228" y="149817"/>
                  </a:lnTo>
                  <a:lnTo>
                    <a:pt x="71774" y="152265"/>
                  </a:lnTo>
                  <a:lnTo>
                    <a:pt x="83016" y="157526"/>
                  </a:lnTo>
                  <a:lnTo>
                    <a:pt x="100057" y="165843"/>
                  </a:lnTo>
                  <a:lnTo>
                    <a:pt x="104805" y="168665"/>
                  </a:lnTo>
                  <a:lnTo>
                    <a:pt x="112620" y="174339"/>
                  </a:lnTo>
                  <a:lnTo>
                    <a:pt x="116990" y="177186"/>
                  </a:lnTo>
                  <a:lnTo>
                    <a:pt x="121809" y="180037"/>
                  </a:lnTo>
                  <a:lnTo>
                    <a:pt x="126925" y="182890"/>
                  </a:lnTo>
                  <a:lnTo>
                    <a:pt x="137691" y="188599"/>
                  </a:lnTo>
                  <a:lnTo>
                    <a:pt x="160126" y="200026"/>
                  </a:lnTo>
                  <a:lnTo>
                    <a:pt x="164853" y="202883"/>
                  </a:lnTo>
                  <a:lnTo>
                    <a:pt x="172645" y="208598"/>
                  </a:lnTo>
                  <a:lnTo>
                    <a:pt x="177008" y="211455"/>
                  </a:lnTo>
                  <a:lnTo>
                    <a:pt x="181824" y="214313"/>
                  </a:lnTo>
                  <a:lnTo>
                    <a:pt x="186939" y="217170"/>
                  </a:lnTo>
                  <a:lnTo>
                    <a:pt x="195162" y="220346"/>
                  </a:lnTo>
                  <a:lnTo>
                    <a:pt x="198688" y="221192"/>
                  </a:lnTo>
                  <a:lnTo>
                    <a:pt x="205145" y="224672"/>
                  </a:lnTo>
                  <a:lnTo>
                    <a:pt x="208201" y="226934"/>
                  </a:lnTo>
                  <a:lnTo>
                    <a:pt x="214136" y="229447"/>
                  </a:lnTo>
                  <a:lnTo>
                    <a:pt x="219950" y="230564"/>
                  </a:lnTo>
                  <a:lnTo>
                    <a:pt x="225709" y="231060"/>
                  </a:lnTo>
                  <a:lnTo>
                    <a:pt x="231442" y="231281"/>
                  </a:lnTo>
                  <a:lnTo>
                    <a:pt x="234305" y="231340"/>
                  </a:lnTo>
                  <a:lnTo>
                    <a:pt x="237166" y="230427"/>
                  </a:lnTo>
                  <a:lnTo>
                    <a:pt x="242885" y="226872"/>
                  </a:lnTo>
                  <a:lnTo>
                    <a:pt x="248602" y="224657"/>
                  </a:lnTo>
                  <a:lnTo>
                    <a:pt x="255482" y="223235"/>
                  </a:lnTo>
                  <a:lnTo>
                    <a:pt x="261225" y="218438"/>
                  </a:lnTo>
                  <a:lnTo>
                    <a:pt x="262732" y="215157"/>
                  </a:lnTo>
                  <a:lnTo>
                    <a:pt x="263737" y="211066"/>
                  </a:lnTo>
                  <a:lnTo>
                    <a:pt x="264407" y="206433"/>
                  </a:lnTo>
                  <a:lnTo>
                    <a:pt x="265807" y="202392"/>
                  </a:lnTo>
                  <a:lnTo>
                    <a:pt x="269901" y="195362"/>
                  </a:lnTo>
                  <a:lnTo>
                    <a:pt x="271374" y="191201"/>
                  </a:lnTo>
                  <a:lnTo>
                    <a:pt x="272356" y="186522"/>
                  </a:lnTo>
                  <a:lnTo>
                    <a:pt x="273011" y="181499"/>
                  </a:lnTo>
                  <a:lnTo>
                    <a:pt x="273447" y="176244"/>
                  </a:lnTo>
                  <a:lnTo>
                    <a:pt x="273738" y="170836"/>
                  </a:lnTo>
                  <a:lnTo>
                    <a:pt x="273933" y="165326"/>
                  </a:lnTo>
                  <a:lnTo>
                    <a:pt x="273110" y="158795"/>
                  </a:lnTo>
                  <a:lnTo>
                    <a:pt x="271607" y="151583"/>
                  </a:lnTo>
                  <a:lnTo>
                    <a:pt x="269654" y="143918"/>
                  </a:lnTo>
                  <a:lnTo>
                    <a:pt x="268352" y="135950"/>
                  </a:lnTo>
                  <a:lnTo>
                    <a:pt x="267484" y="127781"/>
                  </a:lnTo>
                  <a:lnTo>
                    <a:pt x="266905" y="119478"/>
                  </a:lnTo>
                  <a:lnTo>
                    <a:pt x="266520" y="112036"/>
                  </a:lnTo>
                  <a:lnTo>
                    <a:pt x="266091" y="98689"/>
                  </a:lnTo>
                  <a:lnTo>
                    <a:pt x="265023" y="92463"/>
                  </a:lnTo>
                  <a:lnTo>
                    <a:pt x="263361" y="86407"/>
                  </a:lnTo>
                  <a:lnTo>
                    <a:pt x="261298" y="80465"/>
                  </a:lnTo>
                  <a:lnTo>
                    <a:pt x="259924" y="74598"/>
                  </a:lnTo>
                  <a:lnTo>
                    <a:pt x="259007" y="68782"/>
                  </a:lnTo>
                  <a:lnTo>
                    <a:pt x="258396" y="63000"/>
                  </a:lnTo>
                  <a:lnTo>
                    <a:pt x="257990" y="57240"/>
                  </a:lnTo>
                  <a:lnTo>
                    <a:pt x="257718" y="51495"/>
                  </a:lnTo>
                  <a:lnTo>
                    <a:pt x="257336" y="36848"/>
                  </a:lnTo>
                  <a:lnTo>
                    <a:pt x="257176" y="14848"/>
                  </a:lnTo>
                  <a:lnTo>
                    <a:pt x="257176" y="12756"/>
                  </a:lnTo>
                  <a:lnTo>
                    <a:pt x="258128" y="11362"/>
                  </a:lnTo>
                  <a:lnTo>
                    <a:pt x="259716" y="10432"/>
                  </a:lnTo>
                  <a:lnTo>
                    <a:pt x="261726" y="9812"/>
                  </a:lnTo>
                  <a:lnTo>
                    <a:pt x="263067" y="8446"/>
                  </a:lnTo>
                  <a:lnTo>
                    <a:pt x="263960" y="6584"/>
                  </a:lnTo>
                  <a:lnTo>
                    <a:pt x="265747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124"/>
            <p:cNvSpPr/>
            <p:nvPr/>
          </p:nvSpPr>
          <p:spPr>
            <a:xfrm>
              <a:off x="6149340" y="1920649"/>
              <a:ext cx="334328" cy="231005"/>
            </a:xfrm>
            <a:custGeom>
              <a:avLst/>
              <a:gdLst/>
              <a:ahLst/>
              <a:cxnLst/>
              <a:rect l="0" t="0" r="0" b="0"/>
              <a:pathLst>
                <a:path w="334328" h="231005">
                  <a:moveTo>
                    <a:pt x="0" y="102461"/>
                  </a:moveTo>
                  <a:lnTo>
                    <a:pt x="4551" y="107011"/>
                  </a:lnTo>
                  <a:lnTo>
                    <a:pt x="5891" y="109305"/>
                  </a:lnTo>
                  <a:lnTo>
                    <a:pt x="7381" y="114392"/>
                  </a:lnTo>
                  <a:lnTo>
                    <a:pt x="8043" y="119828"/>
                  </a:lnTo>
                  <a:lnTo>
                    <a:pt x="8336" y="125420"/>
                  </a:lnTo>
                  <a:lnTo>
                    <a:pt x="8467" y="131080"/>
                  </a:lnTo>
                  <a:lnTo>
                    <a:pt x="8572" y="216727"/>
                  </a:lnTo>
                  <a:lnTo>
                    <a:pt x="9525" y="219596"/>
                  </a:lnTo>
                  <a:lnTo>
                    <a:pt x="13123" y="225323"/>
                  </a:lnTo>
                  <a:lnTo>
                    <a:pt x="17114" y="231004"/>
                  </a:lnTo>
                  <a:lnTo>
                    <a:pt x="17144" y="173715"/>
                  </a:lnTo>
                  <a:lnTo>
                    <a:pt x="18097" y="167108"/>
                  </a:lnTo>
                  <a:lnTo>
                    <a:pt x="19685" y="159846"/>
                  </a:lnTo>
                  <a:lnTo>
                    <a:pt x="21696" y="152148"/>
                  </a:lnTo>
                  <a:lnTo>
                    <a:pt x="23036" y="145110"/>
                  </a:lnTo>
                  <a:lnTo>
                    <a:pt x="23930" y="138514"/>
                  </a:lnTo>
                  <a:lnTo>
                    <a:pt x="24526" y="132211"/>
                  </a:lnTo>
                  <a:lnTo>
                    <a:pt x="25875" y="126104"/>
                  </a:lnTo>
                  <a:lnTo>
                    <a:pt x="27728" y="120128"/>
                  </a:lnTo>
                  <a:lnTo>
                    <a:pt x="32326" y="107455"/>
                  </a:lnTo>
                  <a:lnTo>
                    <a:pt x="37545" y="92298"/>
                  </a:lnTo>
                  <a:lnTo>
                    <a:pt x="39317" y="85208"/>
                  </a:lnTo>
                  <a:lnTo>
                    <a:pt x="40499" y="78576"/>
                  </a:lnTo>
                  <a:lnTo>
                    <a:pt x="41287" y="72250"/>
                  </a:lnTo>
                  <a:lnTo>
                    <a:pt x="42764" y="67080"/>
                  </a:lnTo>
                  <a:lnTo>
                    <a:pt x="44702" y="62681"/>
                  </a:lnTo>
                  <a:lnTo>
                    <a:pt x="46946" y="58796"/>
                  </a:lnTo>
                  <a:lnTo>
                    <a:pt x="48442" y="54301"/>
                  </a:lnTo>
                  <a:lnTo>
                    <a:pt x="49440" y="49399"/>
                  </a:lnTo>
                  <a:lnTo>
                    <a:pt x="50104" y="44226"/>
                  </a:lnTo>
                  <a:lnTo>
                    <a:pt x="51500" y="38873"/>
                  </a:lnTo>
                  <a:lnTo>
                    <a:pt x="53384" y="33399"/>
                  </a:lnTo>
                  <a:lnTo>
                    <a:pt x="55592" y="27844"/>
                  </a:lnTo>
                  <a:lnTo>
                    <a:pt x="58015" y="23189"/>
                  </a:lnTo>
                  <a:lnTo>
                    <a:pt x="60585" y="19133"/>
                  </a:lnTo>
                  <a:lnTo>
                    <a:pt x="67001" y="10330"/>
                  </a:lnTo>
                  <a:lnTo>
                    <a:pt x="72662" y="4254"/>
                  </a:lnTo>
                  <a:lnTo>
                    <a:pt x="75111" y="2700"/>
                  </a:lnTo>
                  <a:lnTo>
                    <a:pt x="80372" y="972"/>
                  </a:lnTo>
                  <a:lnTo>
                    <a:pt x="88690" y="0"/>
                  </a:lnTo>
                  <a:lnTo>
                    <a:pt x="91512" y="816"/>
                  </a:lnTo>
                  <a:lnTo>
                    <a:pt x="100033" y="5563"/>
                  </a:lnTo>
                  <a:lnTo>
                    <a:pt x="109543" y="8345"/>
                  </a:lnTo>
                  <a:lnTo>
                    <a:pt x="118854" y="12371"/>
                  </a:lnTo>
                  <a:lnTo>
                    <a:pt x="129341" y="17336"/>
                  </a:lnTo>
                  <a:lnTo>
                    <a:pt x="151596" y="28284"/>
                  </a:lnTo>
                  <a:lnTo>
                    <a:pt x="157261" y="30150"/>
                  </a:lnTo>
                  <a:lnTo>
                    <a:pt x="162944" y="31393"/>
                  </a:lnTo>
                  <a:lnTo>
                    <a:pt x="168636" y="32222"/>
                  </a:lnTo>
                  <a:lnTo>
                    <a:pt x="174337" y="33728"/>
                  </a:lnTo>
                  <a:lnTo>
                    <a:pt x="180042" y="35684"/>
                  </a:lnTo>
                  <a:lnTo>
                    <a:pt x="185750" y="37940"/>
                  </a:lnTo>
                  <a:lnTo>
                    <a:pt x="199713" y="42987"/>
                  </a:lnTo>
                  <a:lnTo>
                    <a:pt x="207437" y="45667"/>
                  </a:lnTo>
                  <a:lnTo>
                    <a:pt x="215444" y="49358"/>
                  </a:lnTo>
                  <a:lnTo>
                    <a:pt x="223639" y="53724"/>
                  </a:lnTo>
                  <a:lnTo>
                    <a:pt x="231960" y="58540"/>
                  </a:lnTo>
                  <a:lnTo>
                    <a:pt x="246286" y="66430"/>
                  </a:lnTo>
                  <a:lnTo>
                    <a:pt x="252773" y="69868"/>
                  </a:lnTo>
                  <a:lnTo>
                    <a:pt x="262521" y="73687"/>
                  </a:lnTo>
                  <a:lnTo>
                    <a:pt x="266454" y="74706"/>
                  </a:lnTo>
                  <a:lnTo>
                    <a:pt x="275904" y="80918"/>
                  </a:lnTo>
                  <a:lnTo>
                    <a:pt x="281091" y="85241"/>
                  </a:lnTo>
                  <a:lnTo>
                    <a:pt x="286453" y="88123"/>
                  </a:lnTo>
                  <a:lnTo>
                    <a:pt x="291934" y="90045"/>
                  </a:lnTo>
                  <a:lnTo>
                    <a:pt x="297493" y="91326"/>
                  </a:lnTo>
                  <a:lnTo>
                    <a:pt x="303103" y="93132"/>
                  </a:lnTo>
                  <a:lnTo>
                    <a:pt x="308749" y="95289"/>
                  </a:lnTo>
                  <a:lnTo>
                    <a:pt x="319149" y="100226"/>
                  </a:lnTo>
                  <a:lnTo>
                    <a:pt x="329407" y="107408"/>
                  </a:lnTo>
                  <a:lnTo>
                    <a:pt x="334327" y="11103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125"/>
            <p:cNvSpPr/>
            <p:nvPr/>
          </p:nvSpPr>
          <p:spPr>
            <a:xfrm>
              <a:off x="8009572" y="3883342"/>
              <a:ext cx="229774" cy="145584"/>
            </a:xfrm>
            <a:custGeom>
              <a:avLst/>
              <a:gdLst/>
              <a:ahLst/>
              <a:cxnLst/>
              <a:rect l="0" t="0" r="0" b="0"/>
              <a:pathLst>
                <a:path w="229774" h="145584">
                  <a:moveTo>
                    <a:pt x="0" y="0"/>
                  </a:moveTo>
                  <a:lnTo>
                    <a:pt x="0" y="15601"/>
                  </a:lnTo>
                  <a:lnTo>
                    <a:pt x="2540" y="18999"/>
                  </a:lnTo>
                  <a:lnTo>
                    <a:pt x="4551" y="21238"/>
                  </a:lnTo>
                  <a:lnTo>
                    <a:pt x="5892" y="24636"/>
                  </a:lnTo>
                  <a:lnTo>
                    <a:pt x="6785" y="28807"/>
                  </a:lnTo>
                  <a:lnTo>
                    <a:pt x="7382" y="33492"/>
                  </a:lnTo>
                  <a:lnTo>
                    <a:pt x="8730" y="37568"/>
                  </a:lnTo>
                  <a:lnTo>
                    <a:pt x="10583" y="41238"/>
                  </a:lnTo>
                  <a:lnTo>
                    <a:pt x="12771" y="44637"/>
                  </a:lnTo>
                  <a:lnTo>
                    <a:pt x="15182" y="48808"/>
                  </a:lnTo>
                  <a:lnTo>
                    <a:pt x="20400" y="58522"/>
                  </a:lnTo>
                  <a:lnTo>
                    <a:pt x="22172" y="63780"/>
                  </a:lnTo>
                  <a:lnTo>
                    <a:pt x="23355" y="69190"/>
                  </a:lnTo>
                  <a:lnTo>
                    <a:pt x="24142" y="74702"/>
                  </a:lnTo>
                  <a:lnTo>
                    <a:pt x="25619" y="80281"/>
                  </a:lnTo>
                  <a:lnTo>
                    <a:pt x="27557" y="85906"/>
                  </a:lnTo>
                  <a:lnTo>
                    <a:pt x="29802" y="91561"/>
                  </a:lnTo>
                  <a:lnTo>
                    <a:pt x="31298" y="96283"/>
                  </a:lnTo>
                  <a:lnTo>
                    <a:pt x="32296" y="100384"/>
                  </a:lnTo>
                  <a:lnTo>
                    <a:pt x="32960" y="104070"/>
                  </a:lnTo>
                  <a:lnTo>
                    <a:pt x="34356" y="107480"/>
                  </a:lnTo>
                  <a:lnTo>
                    <a:pt x="36239" y="110706"/>
                  </a:lnTo>
                  <a:lnTo>
                    <a:pt x="38446" y="113809"/>
                  </a:lnTo>
                  <a:lnTo>
                    <a:pt x="39919" y="116830"/>
                  </a:lnTo>
                  <a:lnTo>
                    <a:pt x="40900" y="119797"/>
                  </a:lnTo>
                  <a:lnTo>
                    <a:pt x="41555" y="122727"/>
                  </a:lnTo>
                  <a:lnTo>
                    <a:pt x="42943" y="125633"/>
                  </a:lnTo>
                  <a:lnTo>
                    <a:pt x="44821" y="128523"/>
                  </a:lnTo>
                  <a:lnTo>
                    <a:pt x="47026" y="131402"/>
                  </a:lnTo>
                  <a:lnTo>
                    <a:pt x="48495" y="134274"/>
                  </a:lnTo>
                  <a:lnTo>
                    <a:pt x="49476" y="137141"/>
                  </a:lnTo>
                  <a:lnTo>
                    <a:pt x="51401" y="145583"/>
                  </a:lnTo>
                  <a:lnTo>
                    <a:pt x="46875" y="141137"/>
                  </a:lnTo>
                  <a:lnTo>
                    <a:pt x="45537" y="138859"/>
                  </a:lnTo>
                  <a:lnTo>
                    <a:pt x="44646" y="136388"/>
                  </a:lnTo>
                  <a:lnTo>
                    <a:pt x="44051" y="133788"/>
                  </a:lnTo>
                  <a:lnTo>
                    <a:pt x="43655" y="131102"/>
                  </a:lnTo>
                  <a:lnTo>
                    <a:pt x="43391" y="128359"/>
                  </a:lnTo>
                  <a:lnTo>
                    <a:pt x="43215" y="125578"/>
                  </a:lnTo>
                  <a:lnTo>
                    <a:pt x="42145" y="122771"/>
                  </a:lnTo>
                  <a:lnTo>
                    <a:pt x="40479" y="119947"/>
                  </a:lnTo>
                  <a:lnTo>
                    <a:pt x="38416" y="117112"/>
                  </a:lnTo>
                  <a:lnTo>
                    <a:pt x="37041" y="113317"/>
                  </a:lnTo>
                  <a:lnTo>
                    <a:pt x="36125" y="108882"/>
                  </a:lnTo>
                  <a:lnTo>
                    <a:pt x="35513" y="104021"/>
                  </a:lnTo>
                  <a:lnTo>
                    <a:pt x="35105" y="97922"/>
                  </a:lnTo>
                  <a:lnTo>
                    <a:pt x="34834" y="90999"/>
                  </a:lnTo>
                  <a:lnTo>
                    <a:pt x="34451" y="70143"/>
                  </a:lnTo>
                  <a:lnTo>
                    <a:pt x="34299" y="33218"/>
                  </a:lnTo>
                  <a:lnTo>
                    <a:pt x="35249" y="29765"/>
                  </a:lnTo>
                  <a:lnTo>
                    <a:pt x="36834" y="26511"/>
                  </a:lnTo>
                  <a:lnTo>
                    <a:pt x="38843" y="23389"/>
                  </a:lnTo>
                  <a:lnTo>
                    <a:pt x="40183" y="20355"/>
                  </a:lnTo>
                  <a:lnTo>
                    <a:pt x="41076" y="17380"/>
                  </a:lnTo>
                  <a:lnTo>
                    <a:pt x="41672" y="14444"/>
                  </a:lnTo>
                  <a:lnTo>
                    <a:pt x="43021" y="12487"/>
                  </a:lnTo>
                  <a:lnTo>
                    <a:pt x="44874" y="11183"/>
                  </a:lnTo>
                  <a:lnTo>
                    <a:pt x="47061" y="10312"/>
                  </a:lnTo>
                  <a:lnTo>
                    <a:pt x="52032" y="6806"/>
                  </a:lnTo>
                  <a:lnTo>
                    <a:pt x="54690" y="4537"/>
                  </a:lnTo>
                  <a:lnTo>
                    <a:pt x="57416" y="3025"/>
                  </a:lnTo>
                  <a:lnTo>
                    <a:pt x="62983" y="1344"/>
                  </a:lnTo>
                  <a:lnTo>
                    <a:pt x="65800" y="1849"/>
                  </a:lnTo>
                  <a:lnTo>
                    <a:pt x="71472" y="4949"/>
                  </a:lnTo>
                  <a:lnTo>
                    <a:pt x="74319" y="7110"/>
                  </a:lnTo>
                  <a:lnTo>
                    <a:pt x="77168" y="9502"/>
                  </a:lnTo>
                  <a:lnTo>
                    <a:pt x="80021" y="12050"/>
                  </a:lnTo>
                  <a:lnTo>
                    <a:pt x="83827" y="14701"/>
                  </a:lnTo>
                  <a:lnTo>
                    <a:pt x="88270" y="17421"/>
                  </a:lnTo>
                  <a:lnTo>
                    <a:pt x="93137" y="20186"/>
                  </a:lnTo>
                  <a:lnTo>
                    <a:pt x="97333" y="22983"/>
                  </a:lnTo>
                  <a:lnTo>
                    <a:pt x="101084" y="25799"/>
                  </a:lnTo>
                  <a:lnTo>
                    <a:pt x="104537" y="28630"/>
                  </a:lnTo>
                  <a:lnTo>
                    <a:pt x="107792" y="32421"/>
                  </a:lnTo>
                  <a:lnTo>
                    <a:pt x="110913" y="36854"/>
                  </a:lnTo>
                  <a:lnTo>
                    <a:pt x="113948" y="41715"/>
                  </a:lnTo>
                  <a:lnTo>
                    <a:pt x="115970" y="46860"/>
                  </a:lnTo>
                  <a:lnTo>
                    <a:pt x="117318" y="52195"/>
                  </a:lnTo>
                  <a:lnTo>
                    <a:pt x="118217" y="57657"/>
                  </a:lnTo>
                  <a:lnTo>
                    <a:pt x="118817" y="62250"/>
                  </a:lnTo>
                  <a:lnTo>
                    <a:pt x="119217" y="66265"/>
                  </a:lnTo>
                  <a:lnTo>
                    <a:pt x="119482" y="69894"/>
                  </a:lnTo>
                  <a:lnTo>
                    <a:pt x="119660" y="74219"/>
                  </a:lnTo>
                  <a:lnTo>
                    <a:pt x="119910" y="88454"/>
                  </a:lnTo>
                  <a:lnTo>
                    <a:pt x="120014" y="110197"/>
                  </a:lnTo>
                  <a:lnTo>
                    <a:pt x="120015" y="70815"/>
                  </a:lnTo>
                  <a:lnTo>
                    <a:pt x="120968" y="65308"/>
                  </a:lnTo>
                  <a:lnTo>
                    <a:pt x="122554" y="59731"/>
                  </a:lnTo>
                  <a:lnTo>
                    <a:pt x="124566" y="54108"/>
                  </a:lnTo>
                  <a:lnTo>
                    <a:pt x="126859" y="49407"/>
                  </a:lnTo>
                  <a:lnTo>
                    <a:pt x="129340" y="45321"/>
                  </a:lnTo>
                  <a:lnTo>
                    <a:pt x="131947" y="41644"/>
                  </a:lnTo>
                  <a:lnTo>
                    <a:pt x="134637" y="37288"/>
                  </a:lnTo>
                  <a:lnTo>
                    <a:pt x="137383" y="32479"/>
                  </a:lnTo>
                  <a:lnTo>
                    <a:pt x="140166" y="27367"/>
                  </a:lnTo>
                  <a:lnTo>
                    <a:pt x="142974" y="23007"/>
                  </a:lnTo>
                  <a:lnTo>
                    <a:pt x="145799" y="19148"/>
                  </a:lnTo>
                  <a:lnTo>
                    <a:pt x="148634" y="15623"/>
                  </a:lnTo>
                  <a:lnTo>
                    <a:pt x="151477" y="12320"/>
                  </a:lnTo>
                  <a:lnTo>
                    <a:pt x="154325" y="9166"/>
                  </a:lnTo>
                  <a:lnTo>
                    <a:pt x="157176" y="6111"/>
                  </a:lnTo>
                  <a:lnTo>
                    <a:pt x="160029" y="4074"/>
                  </a:lnTo>
                  <a:lnTo>
                    <a:pt x="165739" y="1811"/>
                  </a:lnTo>
                  <a:lnTo>
                    <a:pt x="169548" y="1207"/>
                  </a:lnTo>
                  <a:lnTo>
                    <a:pt x="173992" y="805"/>
                  </a:lnTo>
                  <a:lnTo>
                    <a:pt x="183057" y="358"/>
                  </a:lnTo>
                  <a:lnTo>
                    <a:pt x="190261" y="159"/>
                  </a:lnTo>
                  <a:lnTo>
                    <a:pt x="192563" y="1058"/>
                  </a:lnTo>
                  <a:lnTo>
                    <a:pt x="194098" y="2611"/>
                  </a:lnTo>
                  <a:lnTo>
                    <a:pt x="196756" y="6875"/>
                  </a:lnTo>
                  <a:lnTo>
                    <a:pt x="198798" y="9346"/>
                  </a:lnTo>
                  <a:lnTo>
                    <a:pt x="201112" y="11946"/>
                  </a:lnTo>
                  <a:lnTo>
                    <a:pt x="206224" y="17374"/>
                  </a:lnTo>
                  <a:lnTo>
                    <a:pt x="208919" y="20155"/>
                  </a:lnTo>
                  <a:lnTo>
                    <a:pt x="211669" y="23914"/>
                  </a:lnTo>
                  <a:lnTo>
                    <a:pt x="214456" y="28326"/>
                  </a:lnTo>
                  <a:lnTo>
                    <a:pt x="217266" y="33171"/>
                  </a:lnTo>
                  <a:lnTo>
                    <a:pt x="220091" y="37354"/>
                  </a:lnTo>
                  <a:lnTo>
                    <a:pt x="222928" y="41095"/>
                  </a:lnTo>
                  <a:lnTo>
                    <a:pt x="225771" y="44542"/>
                  </a:lnTo>
                  <a:lnTo>
                    <a:pt x="227667" y="48745"/>
                  </a:lnTo>
                  <a:lnTo>
                    <a:pt x="228930" y="53452"/>
                  </a:lnTo>
                  <a:lnTo>
                    <a:pt x="229773" y="58494"/>
                  </a:lnTo>
                  <a:lnTo>
                    <a:pt x="229381" y="63761"/>
                  </a:lnTo>
                  <a:lnTo>
                    <a:pt x="228169" y="69177"/>
                  </a:lnTo>
                  <a:lnTo>
                    <a:pt x="226408" y="74693"/>
                  </a:lnTo>
                  <a:lnTo>
                    <a:pt x="225233" y="79323"/>
                  </a:lnTo>
                  <a:lnTo>
                    <a:pt x="224450" y="83362"/>
                  </a:lnTo>
                  <a:lnTo>
                    <a:pt x="223928" y="87007"/>
                  </a:lnTo>
                  <a:lnTo>
                    <a:pt x="223581" y="90390"/>
                  </a:lnTo>
                  <a:lnTo>
                    <a:pt x="223348" y="93597"/>
                  </a:lnTo>
                  <a:lnTo>
                    <a:pt x="223195" y="96689"/>
                  </a:lnTo>
                  <a:lnTo>
                    <a:pt x="223023" y="102663"/>
                  </a:lnTo>
                  <a:lnTo>
                    <a:pt x="222890" y="116991"/>
                  </a:lnTo>
                  <a:lnTo>
                    <a:pt x="222885" y="12001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126"/>
            <p:cNvSpPr/>
            <p:nvPr/>
          </p:nvSpPr>
          <p:spPr>
            <a:xfrm>
              <a:off x="8326756" y="3866197"/>
              <a:ext cx="162877" cy="145733"/>
            </a:xfrm>
            <a:custGeom>
              <a:avLst/>
              <a:gdLst/>
              <a:ahLst/>
              <a:cxnLst/>
              <a:rect l="0" t="0" r="0" b="0"/>
              <a:pathLst>
                <a:path w="162877" h="145733">
                  <a:moveTo>
                    <a:pt x="111441" y="0"/>
                  </a:moveTo>
                  <a:lnTo>
                    <a:pt x="106890" y="0"/>
                  </a:lnTo>
                  <a:lnTo>
                    <a:pt x="105550" y="953"/>
                  </a:lnTo>
                  <a:lnTo>
                    <a:pt x="104656" y="2540"/>
                  </a:lnTo>
                  <a:lnTo>
                    <a:pt x="104061" y="4551"/>
                  </a:lnTo>
                  <a:lnTo>
                    <a:pt x="102710" y="6844"/>
                  </a:lnTo>
                  <a:lnTo>
                    <a:pt x="100859" y="9325"/>
                  </a:lnTo>
                  <a:lnTo>
                    <a:pt x="98671" y="11932"/>
                  </a:lnTo>
                  <a:lnTo>
                    <a:pt x="96260" y="14622"/>
                  </a:lnTo>
                  <a:lnTo>
                    <a:pt x="91041" y="20151"/>
                  </a:lnTo>
                  <a:lnTo>
                    <a:pt x="87364" y="22959"/>
                  </a:lnTo>
                  <a:lnTo>
                    <a:pt x="83007" y="25784"/>
                  </a:lnTo>
                  <a:lnTo>
                    <a:pt x="78197" y="28619"/>
                  </a:lnTo>
                  <a:lnTo>
                    <a:pt x="74039" y="31462"/>
                  </a:lnTo>
                  <a:lnTo>
                    <a:pt x="70314" y="34310"/>
                  </a:lnTo>
                  <a:lnTo>
                    <a:pt x="66878" y="37161"/>
                  </a:lnTo>
                  <a:lnTo>
                    <a:pt x="63635" y="40014"/>
                  </a:lnTo>
                  <a:lnTo>
                    <a:pt x="57491" y="45724"/>
                  </a:lnTo>
                  <a:lnTo>
                    <a:pt x="48678" y="54294"/>
                  </a:lnTo>
                  <a:lnTo>
                    <a:pt x="45787" y="56198"/>
                  </a:lnTo>
                  <a:lnTo>
                    <a:pt x="42906" y="57468"/>
                  </a:lnTo>
                  <a:lnTo>
                    <a:pt x="40034" y="58315"/>
                  </a:lnTo>
                  <a:lnTo>
                    <a:pt x="37166" y="59831"/>
                  </a:lnTo>
                  <a:lnTo>
                    <a:pt x="34302" y="61795"/>
                  </a:lnTo>
                  <a:lnTo>
                    <a:pt x="31440" y="64057"/>
                  </a:lnTo>
                  <a:lnTo>
                    <a:pt x="28580" y="66517"/>
                  </a:lnTo>
                  <a:lnTo>
                    <a:pt x="25720" y="69110"/>
                  </a:lnTo>
                  <a:lnTo>
                    <a:pt x="18838" y="75564"/>
                  </a:lnTo>
                  <a:lnTo>
                    <a:pt x="13095" y="81232"/>
                  </a:lnTo>
                  <a:lnTo>
                    <a:pt x="10635" y="82730"/>
                  </a:lnTo>
                  <a:lnTo>
                    <a:pt x="8042" y="83728"/>
                  </a:lnTo>
                  <a:lnTo>
                    <a:pt x="5360" y="84394"/>
                  </a:lnTo>
                  <a:lnTo>
                    <a:pt x="3573" y="85790"/>
                  </a:lnTo>
                  <a:lnTo>
                    <a:pt x="2382" y="87674"/>
                  </a:lnTo>
                  <a:lnTo>
                    <a:pt x="7" y="94275"/>
                  </a:lnTo>
                  <a:lnTo>
                    <a:pt x="3" y="94282"/>
                  </a:lnTo>
                  <a:lnTo>
                    <a:pt x="3" y="94288"/>
                  </a:lnTo>
                  <a:lnTo>
                    <a:pt x="0" y="94291"/>
                  </a:lnTo>
                  <a:lnTo>
                    <a:pt x="0" y="94293"/>
                  </a:lnTo>
                  <a:lnTo>
                    <a:pt x="0" y="94294"/>
                  </a:lnTo>
                  <a:lnTo>
                    <a:pt x="4550" y="98848"/>
                  </a:lnTo>
                  <a:lnTo>
                    <a:pt x="6843" y="100188"/>
                  </a:lnTo>
                  <a:lnTo>
                    <a:pt x="11930" y="101678"/>
                  </a:lnTo>
                  <a:lnTo>
                    <a:pt x="15599" y="102517"/>
                  </a:lnTo>
                  <a:lnTo>
                    <a:pt x="18997" y="102713"/>
                  </a:lnTo>
                  <a:lnTo>
                    <a:pt x="23683" y="102801"/>
                  </a:lnTo>
                  <a:lnTo>
                    <a:pt x="50303" y="102867"/>
                  </a:lnTo>
                  <a:lnTo>
                    <a:pt x="54489" y="103821"/>
                  </a:lnTo>
                  <a:lnTo>
                    <a:pt x="58233" y="105409"/>
                  </a:lnTo>
                  <a:lnTo>
                    <a:pt x="61681" y="107420"/>
                  </a:lnTo>
                  <a:lnTo>
                    <a:pt x="65886" y="108761"/>
                  </a:lnTo>
                  <a:lnTo>
                    <a:pt x="70593" y="109655"/>
                  </a:lnTo>
                  <a:lnTo>
                    <a:pt x="75637" y="110250"/>
                  </a:lnTo>
                  <a:lnTo>
                    <a:pt x="80904" y="111600"/>
                  </a:lnTo>
                  <a:lnTo>
                    <a:pt x="86321" y="113453"/>
                  </a:lnTo>
                  <a:lnTo>
                    <a:pt x="91837" y="115640"/>
                  </a:lnTo>
                  <a:lnTo>
                    <a:pt x="96467" y="117099"/>
                  </a:lnTo>
                  <a:lnTo>
                    <a:pt x="100506" y="118071"/>
                  </a:lnTo>
                  <a:lnTo>
                    <a:pt x="104151" y="118719"/>
                  </a:lnTo>
                  <a:lnTo>
                    <a:pt x="107533" y="119151"/>
                  </a:lnTo>
                  <a:lnTo>
                    <a:pt x="110741" y="119439"/>
                  </a:lnTo>
                  <a:lnTo>
                    <a:pt x="113832" y="119631"/>
                  </a:lnTo>
                  <a:lnTo>
                    <a:pt x="116845" y="120711"/>
                  </a:lnTo>
                  <a:lnTo>
                    <a:pt x="119806" y="122385"/>
                  </a:lnTo>
                  <a:lnTo>
                    <a:pt x="122733" y="124452"/>
                  </a:lnTo>
                  <a:lnTo>
                    <a:pt x="126590" y="125831"/>
                  </a:lnTo>
                  <a:lnTo>
                    <a:pt x="131065" y="126749"/>
                  </a:lnTo>
                  <a:lnTo>
                    <a:pt x="142834" y="128225"/>
                  </a:lnTo>
                  <a:lnTo>
                    <a:pt x="143799" y="129298"/>
                  </a:lnTo>
                  <a:lnTo>
                    <a:pt x="144444" y="130966"/>
                  </a:lnTo>
                  <a:lnTo>
                    <a:pt x="144873" y="133031"/>
                  </a:lnTo>
                  <a:lnTo>
                    <a:pt x="146112" y="134407"/>
                  </a:lnTo>
                  <a:lnTo>
                    <a:pt x="147890" y="135325"/>
                  </a:lnTo>
                  <a:lnTo>
                    <a:pt x="150028" y="135937"/>
                  </a:lnTo>
                  <a:lnTo>
                    <a:pt x="151453" y="137297"/>
                  </a:lnTo>
                  <a:lnTo>
                    <a:pt x="152403" y="139156"/>
                  </a:lnTo>
                  <a:lnTo>
                    <a:pt x="153036" y="141349"/>
                  </a:lnTo>
                  <a:lnTo>
                    <a:pt x="154411" y="142810"/>
                  </a:lnTo>
                  <a:lnTo>
                    <a:pt x="156280" y="143784"/>
                  </a:lnTo>
                  <a:lnTo>
                    <a:pt x="162876" y="14573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127"/>
            <p:cNvSpPr/>
            <p:nvPr/>
          </p:nvSpPr>
          <p:spPr>
            <a:xfrm>
              <a:off x="8558215" y="3857625"/>
              <a:ext cx="188451" cy="154262"/>
            </a:xfrm>
            <a:custGeom>
              <a:avLst/>
              <a:gdLst/>
              <a:ahLst/>
              <a:cxnLst/>
              <a:rect l="0" t="0" r="0" b="0"/>
              <a:pathLst>
                <a:path w="188451" h="154262">
                  <a:moveTo>
                    <a:pt x="77150" y="25717"/>
                  </a:moveTo>
                  <a:lnTo>
                    <a:pt x="77150" y="9868"/>
                  </a:lnTo>
                  <a:lnTo>
                    <a:pt x="74610" y="6608"/>
                  </a:lnTo>
                  <a:lnTo>
                    <a:pt x="69769" y="1305"/>
                  </a:lnTo>
                  <a:lnTo>
                    <a:pt x="68419" y="870"/>
                  </a:lnTo>
                  <a:lnTo>
                    <a:pt x="64380" y="387"/>
                  </a:lnTo>
                  <a:lnTo>
                    <a:pt x="59409" y="172"/>
                  </a:lnTo>
                  <a:lnTo>
                    <a:pt x="51256" y="51"/>
                  </a:lnTo>
                  <a:lnTo>
                    <a:pt x="44518" y="10"/>
                  </a:lnTo>
                  <a:lnTo>
                    <a:pt x="41057" y="2544"/>
                  </a:lnTo>
                  <a:lnTo>
                    <a:pt x="38800" y="4553"/>
                  </a:lnTo>
                  <a:lnTo>
                    <a:pt x="36344" y="5893"/>
                  </a:lnTo>
                  <a:lnTo>
                    <a:pt x="31073" y="7382"/>
                  </a:lnTo>
                  <a:lnTo>
                    <a:pt x="25557" y="10583"/>
                  </a:lnTo>
                  <a:lnTo>
                    <a:pt x="19930" y="15181"/>
                  </a:lnTo>
                  <a:lnTo>
                    <a:pt x="17095" y="17741"/>
                  </a:lnTo>
                  <a:lnTo>
                    <a:pt x="14253" y="20399"/>
                  </a:lnTo>
                  <a:lnTo>
                    <a:pt x="12359" y="24077"/>
                  </a:lnTo>
                  <a:lnTo>
                    <a:pt x="11096" y="28434"/>
                  </a:lnTo>
                  <a:lnTo>
                    <a:pt x="10255" y="33243"/>
                  </a:lnTo>
                  <a:lnTo>
                    <a:pt x="8740" y="37402"/>
                  </a:lnTo>
                  <a:lnTo>
                    <a:pt x="6778" y="41127"/>
                  </a:lnTo>
                  <a:lnTo>
                    <a:pt x="4518" y="44563"/>
                  </a:lnTo>
                  <a:lnTo>
                    <a:pt x="3011" y="48759"/>
                  </a:lnTo>
                  <a:lnTo>
                    <a:pt x="2006" y="53461"/>
                  </a:lnTo>
                  <a:lnTo>
                    <a:pt x="1336" y="58500"/>
                  </a:lnTo>
                  <a:lnTo>
                    <a:pt x="890" y="62813"/>
                  </a:lnTo>
                  <a:lnTo>
                    <a:pt x="592" y="66640"/>
                  </a:lnTo>
                  <a:lnTo>
                    <a:pt x="394" y="70144"/>
                  </a:lnTo>
                  <a:lnTo>
                    <a:pt x="174" y="79117"/>
                  </a:lnTo>
                  <a:lnTo>
                    <a:pt x="0" y="114185"/>
                  </a:lnTo>
                  <a:lnTo>
                    <a:pt x="951" y="117081"/>
                  </a:lnTo>
                  <a:lnTo>
                    <a:pt x="2539" y="119964"/>
                  </a:lnTo>
                  <a:lnTo>
                    <a:pt x="4549" y="122839"/>
                  </a:lnTo>
                  <a:lnTo>
                    <a:pt x="6842" y="125707"/>
                  </a:lnTo>
                  <a:lnTo>
                    <a:pt x="9323" y="128572"/>
                  </a:lnTo>
                  <a:lnTo>
                    <a:pt x="11930" y="131435"/>
                  </a:lnTo>
                  <a:lnTo>
                    <a:pt x="17365" y="137155"/>
                  </a:lnTo>
                  <a:lnTo>
                    <a:pt x="28616" y="148588"/>
                  </a:lnTo>
                  <a:lnTo>
                    <a:pt x="31459" y="150494"/>
                  </a:lnTo>
                  <a:lnTo>
                    <a:pt x="37158" y="152611"/>
                  </a:lnTo>
                  <a:lnTo>
                    <a:pt x="40963" y="153175"/>
                  </a:lnTo>
                  <a:lnTo>
                    <a:pt x="45406" y="153552"/>
                  </a:lnTo>
                  <a:lnTo>
                    <a:pt x="54469" y="153970"/>
                  </a:lnTo>
                  <a:lnTo>
                    <a:pt x="61672" y="154156"/>
                  </a:lnTo>
                  <a:lnTo>
                    <a:pt x="75633" y="154261"/>
                  </a:lnTo>
                  <a:lnTo>
                    <a:pt x="79949" y="153323"/>
                  </a:lnTo>
                  <a:lnTo>
                    <a:pt x="83778" y="151745"/>
                  </a:lnTo>
                  <a:lnTo>
                    <a:pt x="87283" y="149741"/>
                  </a:lnTo>
                  <a:lnTo>
                    <a:pt x="96259" y="144974"/>
                  </a:lnTo>
                  <a:lnTo>
                    <a:pt x="134415" y="125685"/>
                  </a:lnTo>
                  <a:lnTo>
                    <a:pt x="139139" y="122843"/>
                  </a:lnTo>
                  <a:lnTo>
                    <a:pt x="143241" y="119995"/>
                  </a:lnTo>
                  <a:lnTo>
                    <a:pt x="146929" y="117144"/>
                  </a:lnTo>
                  <a:lnTo>
                    <a:pt x="151292" y="113338"/>
                  </a:lnTo>
                  <a:lnTo>
                    <a:pt x="156105" y="108896"/>
                  </a:lnTo>
                  <a:lnTo>
                    <a:pt x="161219" y="104030"/>
                  </a:lnTo>
                  <a:lnTo>
                    <a:pt x="164628" y="99833"/>
                  </a:lnTo>
                  <a:lnTo>
                    <a:pt x="166902" y="96083"/>
                  </a:lnTo>
                  <a:lnTo>
                    <a:pt x="168416" y="92630"/>
                  </a:lnTo>
                  <a:lnTo>
                    <a:pt x="170380" y="89375"/>
                  </a:lnTo>
                  <a:lnTo>
                    <a:pt x="172640" y="86254"/>
                  </a:lnTo>
                  <a:lnTo>
                    <a:pt x="175100" y="83220"/>
                  </a:lnTo>
                  <a:lnTo>
                    <a:pt x="177692" y="80245"/>
                  </a:lnTo>
                  <a:lnTo>
                    <a:pt x="180374" y="77309"/>
                  </a:lnTo>
                  <a:lnTo>
                    <a:pt x="183113" y="74399"/>
                  </a:lnTo>
                  <a:lnTo>
                    <a:pt x="184939" y="71507"/>
                  </a:lnTo>
                  <a:lnTo>
                    <a:pt x="186157" y="68626"/>
                  </a:lnTo>
                  <a:lnTo>
                    <a:pt x="186969" y="65753"/>
                  </a:lnTo>
                  <a:lnTo>
                    <a:pt x="187510" y="62885"/>
                  </a:lnTo>
                  <a:lnTo>
                    <a:pt x="187871" y="60021"/>
                  </a:lnTo>
                  <a:lnTo>
                    <a:pt x="188110" y="57159"/>
                  </a:lnTo>
                  <a:lnTo>
                    <a:pt x="188272" y="53346"/>
                  </a:lnTo>
                  <a:lnTo>
                    <a:pt x="188450" y="44029"/>
                  </a:lnTo>
                  <a:lnTo>
                    <a:pt x="187544" y="39830"/>
                  </a:lnTo>
                  <a:lnTo>
                    <a:pt x="185989" y="36078"/>
                  </a:lnTo>
                  <a:lnTo>
                    <a:pt x="183999" y="32625"/>
                  </a:lnTo>
                  <a:lnTo>
                    <a:pt x="181720" y="29370"/>
                  </a:lnTo>
                  <a:lnTo>
                    <a:pt x="179248" y="26247"/>
                  </a:lnTo>
                  <a:lnTo>
                    <a:pt x="176648" y="23213"/>
                  </a:lnTo>
                  <a:lnTo>
                    <a:pt x="173962" y="20238"/>
                  </a:lnTo>
                  <a:lnTo>
                    <a:pt x="168437" y="14392"/>
                  </a:lnTo>
                  <a:lnTo>
                    <a:pt x="164678" y="12452"/>
                  </a:lnTo>
                  <a:lnTo>
                    <a:pt x="160267" y="11159"/>
                  </a:lnTo>
                  <a:lnTo>
                    <a:pt x="155422" y="10297"/>
                  </a:lnTo>
                  <a:lnTo>
                    <a:pt x="150286" y="8769"/>
                  </a:lnTo>
                  <a:lnTo>
                    <a:pt x="144957" y="6799"/>
                  </a:lnTo>
                  <a:lnTo>
                    <a:pt x="139500" y="4532"/>
                  </a:lnTo>
                  <a:lnTo>
                    <a:pt x="134909" y="3021"/>
                  </a:lnTo>
                  <a:lnTo>
                    <a:pt x="130896" y="2014"/>
                  </a:lnTo>
                  <a:lnTo>
                    <a:pt x="127268" y="1343"/>
                  </a:lnTo>
                  <a:lnTo>
                    <a:pt x="122945" y="895"/>
                  </a:lnTo>
                  <a:lnTo>
                    <a:pt x="118156" y="597"/>
                  </a:lnTo>
                  <a:lnTo>
                    <a:pt x="107758" y="265"/>
                  </a:lnTo>
                  <a:lnTo>
                    <a:pt x="75171" y="23"/>
                  </a:lnTo>
                  <a:lnTo>
                    <a:pt x="51432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Slope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4648200" cy="4648200"/>
          </a:xfrm>
        </p:spPr>
        <p:txBody>
          <a:bodyPr/>
          <a:lstStyle/>
          <a:p>
            <a:pPr eaLnBrk="1" hangingPunct="1"/>
            <a:r>
              <a:rPr lang="en-US" smtClean="0"/>
              <a:t>Slope = m = </a:t>
            </a:r>
            <a:r>
              <a:rPr lang="en-US" u="sng" smtClean="0"/>
              <a:t>y</a:t>
            </a:r>
            <a:r>
              <a:rPr lang="en-US" u="sng" baseline="-25000" smtClean="0"/>
              <a:t>2</a:t>
            </a:r>
            <a:r>
              <a:rPr lang="en-US" u="sng" smtClean="0"/>
              <a:t>-y</a:t>
            </a:r>
            <a:r>
              <a:rPr lang="en-US" u="sng" baseline="-25000" smtClean="0"/>
              <a:t>1</a:t>
            </a:r>
          </a:p>
          <a:p>
            <a:pPr lvl="1" eaLnBrk="1" hangingPunct="1">
              <a:buFontTx/>
              <a:buNone/>
            </a:pPr>
            <a:r>
              <a:rPr lang="en-US" sz="3200" smtClean="0"/>
              <a:t>				x</a:t>
            </a:r>
            <a:r>
              <a:rPr lang="en-US" sz="3200" baseline="-25000" smtClean="0"/>
              <a:t>2</a:t>
            </a:r>
            <a:r>
              <a:rPr lang="en-US" sz="3200" smtClean="0"/>
              <a:t>-x</a:t>
            </a:r>
            <a:r>
              <a:rPr lang="en-US" sz="3200" baseline="-25000" smtClean="0"/>
              <a:t>1</a:t>
            </a:r>
          </a:p>
          <a:p>
            <a:pPr eaLnBrk="1" hangingPunct="1"/>
            <a:r>
              <a:rPr lang="en-US" smtClean="0"/>
              <a:t>Slope is also called rate of change.</a:t>
            </a:r>
          </a:p>
          <a:p>
            <a:pPr eaLnBrk="1" hangingPunct="1"/>
            <a:r>
              <a:rPr lang="en-US" smtClean="0"/>
              <a:t>What is the slope of this graph?</a:t>
            </a:r>
          </a:p>
          <a:p>
            <a:pPr eaLnBrk="1" hangingPunct="1"/>
            <a:endParaRPr lang="en-US" smtClean="0"/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5562600" y="2209800"/>
          <a:ext cx="3000375" cy="3905250"/>
        </p:xfrm>
        <a:graphic>
          <a:graphicData uri="http://schemas.openxmlformats.org/presentationml/2006/ole">
            <p:oleObj spid="_x0000_s3074" name="PBrush" r:id="rId4" imgW="3000000" imgH="3905795" progId="PBrush">
              <p:embed/>
            </p:oleObj>
          </a:graphicData>
        </a:graphic>
      </p:graphicFrame>
      <p:sp>
        <p:nvSpPr>
          <p:cNvPr id="28" name="SMARTPenAnnotation70"/>
          <p:cNvSpPr/>
          <p:nvPr/>
        </p:nvSpPr>
        <p:spPr>
          <a:xfrm>
            <a:off x="6029325" y="1834529"/>
            <a:ext cx="274317" cy="282879"/>
          </a:xfrm>
          <a:custGeom>
            <a:avLst/>
            <a:gdLst/>
            <a:ahLst/>
            <a:cxnLst/>
            <a:rect l="0" t="0" r="0" b="0"/>
            <a:pathLst>
              <a:path w="274317" h="282879">
                <a:moveTo>
                  <a:pt x="0" y="257160"/>
                </a:moveTo>
                <a:lnTo>
                  <a:pt x="0" y="219972"/>
                </a:lnTo>
                <a:lnTo>
                  <a:pt x="952" y="217128"/>
                </a:lnTo>
                <a:lnTo>
                  <a:pt x="4550" y="211428"/>
                </a:lnTo>
                <a:lnTo>
                  <a:pt x="9325" y="203180"/>
                </a:lnTo>
                <a:lnTo>
                  <a:pt x="11931" y="198313"/>
                </a:lnTo>
                <a:lnTo>
                  <a:pt x="14828" y="190366"/>
                </a:lnTo>
                <a:lnTo>
                  <a:pt x="17067" y="182707"/>
                </a:lnTo>
                <a:lnTo>
                  <a:pt x="18998" y="177997"/>
                </a:lnTo>
                <a:lnTo>
                  <a:pt x="21238" y="172952"/>
                </a:lnTo>
                <a:lnTo>
                  <a:pt x="26267" y="162267"/>
                </a:lnTo>
                <a:lnTo>
                  <a:pt x="28941" y="156751"/>
                </a:lnTo>
                <a:lnTo>
                  <a:pt x="31676" y="150216"/>
                </a:lnTo>
                <a:lnTo>
                  <a:pt x="34452" y="143002"/>
                </a:lnTo>
                <a:lnTo>
                  <a:pt x="37256" y="135335"/>
                </a:lnTo>
                <a:lnTo>
                  <a:pt x="40077" y="128318"/>
                </a:lnTo>
                <a:lnTo>
                  <a:pt x="42910" y="121736"/>
                </a:lnTo>
                <a:lnTo>
                  <a:pt x="45752" y="115442"/>
                </a:lnTo>
                <a:lnTo>
                  <a:pt x="49551" y="109342"/>
                </a:lnTo>
                <a:lnTo>
                  <a:pt x="53989" y="103370"/>
                </a:lnTo>
                <a:lnTo>
                  <a:pt x="58852" y="97483"/>
                </a:lnTo>
                <a:lnTo>
                  <a:pt x="63048" y="91654"/>
                </a:lnTo>
                <a:lnTo>
                  <a:pt x="66796" y="85863"/>
                </a:lnTo>
                <a:lnTo>
                  <a:pt x="70248" y="80097"/>
                </a:lnTo>
                <a:lnTo>
                  <a:pt x="73502" y="74348"/>
                </a:lnTo>
                <a:lnTo>
                  <a:pt x="79657" y="62881"/>
                </a:lnTo>
                <a:lnTo>
                  <a:pt x="88478" y="45714"/>
                </a:lnTo>
                <a:lnTo>
                  <a:pt x="92322" y="39996"/>
                </a:lnTo>
                <a:lnTo>
                  <a:pt x="96790" y="34279"/>
                </a:lnTo>
                <a:lnTo>
                  <a:pt x="101674" y="28563"/>
                </a:lnTo>
                <a:lnTo>
                  <a:pt x="105883" y="23800"/>
                </a:lnTo>
                <a:lnTo>
                  <a:pt x="113099" y="15967"/>
                </a:lnTo>
                <a:lnTo>
                  <a:pt x="126788" y="1828"/>
                </a:lnTo>
                <a:lnTo>
                  <a:pt x="128341" y="1213"/>
                </a:lnTo>
                <a:lnTo>
                  <a:pt x="136893" y="17"/>
                </a:lnTo>
                <a:lnTo>
                  <a:pt x="137041" y="0"/>
                </a:lnTo>
                <a:lnTo>
                  <a:pt x="137124" y="4541"/>
                </a:lnTo>
                <a:lnTo>
                  <a:pt x="138089" y="6832"/>
                </a:lnTo>
                <a:lnTo>
                  <a:pt x="143044" y="14608"/>
                </a:lnTo>
                <a:lnTo>
                  <a:pt x="145888" y="22945"/>
                </a:lnTo>
                <a:lnTo>
                  <a:pt x="149929" y="28605"/>
                </a:lnTo>
                <a:lnTo>
                  <a:pt x="151388" y="32400"/>
                </a:lnTo>
                <a:lnTo>
                  <a:pt x="152360" y="36835"/>
                </a:lnTo>
                <a:lnTo>
                  <a:pt x="153008" y="41697"/>
                </a:lnTo>
                <a:lnTo>
                  <a:pt x="156269" y="49639"/>
                </a:lnTo>
                <a:lnTo>
                  <a:pt x="160892" y="57296"/>
                </a:lnTo>
                <a:lnTo>
                  <a:pt x="166123" y="67050"/>
                </a:lnTo>
                <a:lnTo>
                  <a:pt x="167899" y="72317"/>
                </a:lnTo>
                <a:lnTo>
                  <a:pt x="169082" y="77734"/>
                </a:lnTo>
                <a:lnTo>
                  <a:pt x="169871" y="83251"/>
                </a:lnTo>
                <a:lnTo>
                  <a:pt x="171350" y="88833"/>
                </a:lnTo>
                <a:lnTo>
                  <a:pt x="173288" y="94460"/>
                </a:lnTo>
                <a:lnTo>
                  <a:pt x="175533" y="100116"/>
                </a:lnTo>
                <a:lnTo>
                  <a:pt x="177981" y="105792"/>
                </a:lnTo>
                <a:lnTo>
                  <a:pt x="183243" y="117178"/>
                </a:lnTo>
                <a:lnTo>
                  <a:pt x="200056" y="151436"/>
                </a:lnTo>
                <a:lnTo>
                  <a:pt x="217172" y="185723"/>
                </a:lnTo>
                <a:lnTo>
                  <a:pt x="219076" y="191438"/>
                </a:lnTo>
                <a:lnTo>
                  <a:pt x="220346" y="197153"/>
                </a:lnTo>
                <a:lnTo>
                  <a:pt x="221192" y="202868"/>
                </a:lnTo>
                <a:lnTo>
                  <a:pt x="223661" y="207631"/>
                </a:lnTo>
                <a:lnTo>
                  <a:pt x="231485" y="215462"/>
                </a:lnTo>
                <a:lnTo>
                  <a:pt x="234333" y="219837"/>
                </a:lnTo>
                <a:lnTo>
                  <a:pt x="236232" y="224658"/>
                </a:lnTo>
                <a:lnTo>
                  <a:pt x="237498" y="229777"/>
                </a:lnTo>
                <a:lnTo>
                  <a:pt x="240246" y="234142"/>
                </a:lnTo>
                <a:lnTo>
                  <a:pt x="248381" y="241533"/>
                </a:lnTo>
                <a:lnTo>
                  <a:pt x="251312" y="245790"/>
                </a:lnTo>
                <a:lnTo>
                  <a:pt x="253267" y="250532"/>
                </a:lnTo>
                <a:lnTo>
                  <a:pt x="254569" y="255599"/>
                </a:lnTo>
                <a:lnTo>
                  <a:pt x="256390" y="258977"/>
                </a:lnTo>
                <a:lnTo>
                  <a:pt x="258557" y="261229"/>
                </a:lnTo>
                <a:lnTo>
                  <a:pt x="266157" y="266939"/>
                </a:lnTo>
                <a:lnTo>
                  <a:pt x="268878" y="269394"/>
                </a:lnTo>
                <a:lnTo>
                  <a:pt x="270692" y="271984"/>
                </a:lnTo>
                <a:lnTo>
                  <a:pt x="273603" y="280444"/>
                </a:lnTo>
                <a:lnTo>
                  <a:pt x="274307" y="282836"/>
                </a:lnTo>
                <a:lnTo>
                  <a:pt x="274316" y="278315"/>
                </a:lnTo>
                <a:lnTo>
                  <a:pt x="273365" y="276978"/>
                </a:lnTo>
                <a:lnTo>
                  <a:pt x="271778" y="276087"/>
                </a:lnTo>
                <a:lnTo>
                  <a:pt x="269768" y="275493"/>
                </a:lnTo>
                <a:lnTo>
                  <a:pt x="264994" y="272294"/>
                </a:lnTo>
                <a:lnTo>
                  <a:pt x="258719" y="267029"/>
                </a:lnTo>
                <a:lnTo>
                  <a:pt x="252781" y="263769"/>
                </a:lnTo>
                <a:lnTo>
                  <a:pt x="248531" y="261566"/>
                </a:lnTo>
                <a:lnTo>
                  <a:pt x="243792" y="260098"/>
                </a:lnTo>
                <a:lnTo>
                  <a:pt x="238728" y="259118"/>
                </a:lnTo>
                <a:lnTo>
                  <a:pt x="233447" y="258466"/>
                </a:lnTo>
                <a:lnTo>
                  <a:pt x="225039" y="255201"/>
                </a:lnTo>
                <a:lnTo>
                  <a:pt x="221464" y="252996"/>
                </a:lnTo>
                <a:lnTo>
                  <a:pt x="217175" y="251527"/>
                </a:lnTo>
                <a:lnTo>
                  <a:pt x="212411" y="250547"/>
                </a:lnTo>
                <a:lnTo>
                  <a:pt x="207329" y="249894"/>
                </a:lnTo>
                <a:lnTo>
                  <a:pt x="202037" y="249459"/>
                </a:lnTo>
                <a:lnTo>
                  <a:pt x="196603" y="249169"/>
                </a:lnTo>
                <a:lnTo>
                  <a:pt x="182395" y="248760"/>
                </a:lnTo>
                <a:lnTo>
                  <a:pt x="159203" y="248611"/>
                </a:lnTo>
                <a:lnTo>
                  <a:pt x="109717" y="248589"/>
                </a:lnTo>
                <a:lnTo>
                  <a:pt x="103625" y="249541"/>
                </a:lnTo>
                <a:lnTo>
                  <a:pt x="98611" y="251128"/>
                </a:lnTo>
                <a:lnTo>
                  <a:pt x="94315" y="253139"/>
                </a:lnTo>
                <a:lnTo>
                  <a:pt x="89547" y="254480"/>
                </a:lnTo>
                <a:lnTo>
                  <a:pt x="84463" y="255373"/>
                </a:lnTo>
                <a:lnTo>
                  <a:pt x="79168" y="255969"/>
                </a:lnTo>
                <a:lnTo>
                  <a:pt x="70746" y="256631"/>
                </a:lnTo>
                <a:lnTo>
                  <a:pt x="67166" y="256808"/>
                </a:lnTo>
                <a:lnTo>
                  <a:pt x="63827" y="257878"/>
                </a:lnTo>
                <a:lnTo>
                  <a:pt x="57578" y="261607"/>
                </a:lnTo>
                <a:lnTo>
                  <a:pt x="51625" y="263899"/>
                </a:lnTo>
                <a:lnTo>
                  <a:pt x="48704" y="264511"/>
                </a:lnTo>
                <a:lnTo>
                  <a:pt x="42919" y="267730"/>
                </a:lnTo>
                <a:lnTo>
                  <a:pt x="35994" y="273007"/>
                </a:lnTo>
                <a:lnTo>
                  <a:pt x="32507" y="273728"/>
                </a:lnTo>
                <a:lnTo>
                  <a:pt x="26115" y="274272"/>
                </a:lnTo>
                <a:lnTo>
                  <a:pt x="18985" y="281086"/>
                </a:lnTo>
                <a:lnTo>
                  <a:pt x="17145" y="2828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1"/>
          <p:cNvSpPr/>
          <p:nvPr/>
        </p:nvSpPr>
        <p:spPr>
          <a:xfrm>
            <a:off x="6355079" y="1945957"/>
            <a:ext cx="231342" cy="231455"/>
          </a:xfrm>
          <a:custGeom>
            <a:avLst/>
            <a:gdLst/>
            <a:ahLst/>
            <a:cxnLst/>
            <a:rect l="0" t="0" r="0" b="0"/>
            <a:pathLst>
              <a:path w="231342" h="231455">
                <a:moveTo>
                  <a:pt x="0" y="0"/>
                </a:moveTo>
                <a:lnTo>
                  <a:pt x="0" y="53952"/>
                </a:lnTo>
                <a:lnTo>
                  <a:pt x="953" y="57875"/>
                </a:lnTo>
                <a:lnTo>
                  <a:pt x="2541" y="62396"/>
                </a:lnTo>
                <a:lnTo>
                  <a:pt x="4552" y="67315"/>
                </a:lnTo>
                <a:lnTo>
                  <a:pt x="5892" y="72499"/>
                </a:lnTo>
                <a:lnTo>
                  <a:pt x="6786" y="77860"/>
                </a:lnTo>
                <a:lnTo>
                  <a:pt x="7382" y="83339"/>
                </a:lnTo>
                <a:lnTo>
                  <a:pt x="8731" y="87945"/>
                </a:lnTo>
                <a:lnTo>
                  <a:pt x="10584" y="91967"/>
                </a:lnTo>
                <a:lnTo>
                  <a:pt x="12771" y="95602"/>
                </a:lnTo>
                <a:lnTo>
                  <a:pt x="14229" y="99929"/>
                </a:lnTo>
                <a:lnTo>
                  <a:pt x="15201" y="104720"/>
                </a:lnTo>
                <a:lnTo>
                  <a:pt x="16761" y="116994"/>
                </a:lnTo>
                <a:lnTo>
                  <a:pt x="19515" y="121212"/>
                </a:lnTo>
                <a:lnTo>
                  <a:pt x="23914" y="126262"/>
                </a:lnTo>
                <a:lnTo>
                  <a:pt x="29044" y="131682"/>
                </a:lnTo>
                <a:lnTo>
                  <a:pt x="31745" y="133508"/>
                </a:lnTo>
                <a:lnTo>
                  <a:pt x="37287" y="135537"/>
                </a:lnTo>
                <a:lnTo>
                  <a:pt x="41051" y="136078"/>
                </a:lnTo>
                <a:lnTo>
                  <a:pt x="45465" y="136439"/>
                </a:lnTo>
                <a:lnTo>
                  <a:pt x="54497" y="136839"/>
                </a:lnTo>
                <a:lnTo>
                  <a:pt x="61686" y="137018"/>
                </a:lnTo>
                <a:lnTo>
                  <a:pt x="64937" y="136113"/>
                </a:lnTo>
                <a:lnTo>
                  <a:pt x="71089" y="132567"/>
                </a:lnTo>
                <a:lnTo>
                  <a:pt x="75015" y="130288"/>
                </a:lnTo>
                <a:lnTo>
                  <a:pt x="84458" y="125216"/>
                </a:lnTo>
                <a:lnTo>
                  <a:pt x="88691" y="123482"/>
                </a:lnTo>
                <a:lnTo>
                  <a:pt x="92465" y="122327"/>
                </a:lnTo>
                <a:lnTo>
                  <a:pt x="95933" y="121556"/>
                </a:lnTo>
                <a:lnTo>
                  <a:pt x="99198" y="119137"/>
                </a:lnTo>
                <a:lnTo>
                  <a:pt x="102328" y="115620"/>
                </a:lnTo>
                <a:lnTo>
                  <a:pt x="105366" y="111370"/>
                </a:lnTo>
                <a:lnTo>
                  <a:pt x="108344" y="107584"/>
                </a:lnTo>
                <a:lnTo>
                  <a:pt x="114193" y="100838"/>
                </a:lnTo>
                <a:lnTo>
                  <a:pt x="119968" y="94664"/>
                </a:lnTo>
                <a:lnTo>
                  <a:pt x="122841" y="91685"/>
                </a:lnTo>
                <a:lnTo>
                  <a:pt x="124757" y="87793"/>
                </a:lnTo>
                <a:lnTo>
                  <a:pt x="126034" y="83294"/>
                </a:lnTo>
                <a:lnTo>
                  <a:pt x="126885" y="78389"/>
                </a:lnTo>
                <a:lnTo>
                  <a:pt x="128405" y="74167"/>
                </a:lnTo>
                <a:lnTo>
                  <a:pt x="132634" y="66936"/>
                </a:lnTo>
                <a:lnTo>
                  <a:pt x="137689" y="60547"/>
                </a:lnTo>
                <a:lnTo>
                  <a:pt x="140371" y="57510"/>
                </a:lnTo>
                <a:lnTo>
                  <a:pt x="142158" y="53580"/>
                </a:lnTo>
                <a:lnTo>
                  <a:pt x="143350" y="49055"/>
                </a:lnTo>
                <a:lnTo>
                  <a:pt x="144144" y="44133"/>
                </a:lnTo>
                <a:lnTo>
                  <a:pt x="144673" y="39900"/>
                </a:lnTo>
                <a:lnTo>
                  <a:pt x="145027" y="36125"/>
                </a:lnTo>
                <a:lnTo>
                  <a:pt x="145593" y="27773"/>
                </a:lnTo>
                <a:lnTo>
                  <a:pt x="145692" y="21776"/>
                </a:lnTo>
                <a:lnTo>
                  <a:pt x="145732" y="9885"/>
                </a:lnTo>
                <a:lnTo>
                  <a:pt x="145733" y="29887"/>
                </a:lnTo>
                <a:lnTo>
                  <a:pt x="146686" y="32307"/>
                </a:lnTo>
                <a:lnTo>
                  <a:pt x="150284" y="37536"/>
                </a:lnTo>
                <a:lnTo>
                  <a:pt x="152518" y="43035"/>
                </a:lnTo>
                <a:lnTo>
                  <a:pt x="153114" y="45835"/>
                </a:lnTo>
                <a:lnTo>
                  <a:pt x="156316" y="51486"/>
                </a:lnTo>
                <a:lnTo>
                  <a:pt x="158504" y="54327"/>
                </a:lnTo>
                <a:lnTo>
                  <a:pt x="160934" y="60023"/>
                </a:lnTo>
                <a:lnTo>
                  <a:pt x="162966" y="66682"/>
                </a:lnTo>
                <a:lnTo>
                  <a:pt x="164842" y="71125"/>
                </a:lnTo>
                <a:lnTo>
                  <a:pt x="167045" y="75991"/>
                </a:lnTo>
                <a:lnTo>
                  <a:pt x="169466" y="80188"/>
                </a:lnTo>
                <a:lnTo>
                  <a:pt x="174696" y="87392"/>
                </a:lnTo>
                <a:lnTo>
                  <a:pt x="177424" y="91599"/>
                </a:lnTo>
                <a:lnTo>
                  <a:pt x="180196" y="96308"/>
                </a:lnTo>
                <a:lnTo>
                  <a:pt x="182995" y="101353"/>
                </a:lnTo>
                <a:lnTo>
                  <a:pt x="185814" y="105669"/>
                </a:lnTo>
                <a:lnTo>
                  <a:pt x="188647" y="109498"/>
                </a:lnTo>
                <a:lnTo>
                  <a:pt x="194333" y="116294"/>
                </a:lnTo>
                <a:lnTo>
                  <a:pt x="200036" y="122489"/>
                </a:lnTo>
                <a:lnTo>
                  <a:pt x="201937" y="126426"/>
                </a:lnTo>
                <a:lnTo>
                  <a:pt x="203205" y="130957"/>
                </a:lnTo>
                <a:lnTo>
                  <a:pt x="204050" y="135882"/>
                </a:lnTo>
                <a:lnTo>
                  <a:pt x="205567" y="140118"/>
                </a:lnTo>
                <a:lnTo>
                  <a:pt x="207529" y="143895"/>
                </a:lnTo>
                <a:lnTo>
                  <a:pt x="209791" y="147365"/>
                </a:lnTo>
                <a:lnTo>
                  <a:pt x="212251" y="151583"/>
                </a:lnTo>
                <a:lnTo>
                  <a:pt x="214843" y="156300"/>
                </a:lnTo>
                <a:lnTo>
                  <a:pt x="217524" y="161350"/>
                </a:lnTo>
                <a:lnTo>
                  <a:pt x="219311" y="165669"/>
                </a:lnTo>
                <a:lnTo>
                  <a:pt x="220503" y="169501"/>
                </a:lnTo>
                <a:lnTo>
                  <a:pt x="221297" y="173009"/>
                </a:lnTo>
                <a:lnTo>
                  <a:pt x="224720" y="179445"/>
                </a:lnTo>
                <a:lnTo>
                  <a:pt x="226966" y="182495"/>
                </a:lnTo>
                <a:lnTo>
                  <a:pt x="229461" y="188424"/>
                </a:lnTo>
                <a:lnTo>
                  <a:pt x="230570" y="194234"/>
                </a:lnTo>
                <a:lnTo>
                  <a:pt x="231063" y="199991"/>
                </a:lnTo>
                <a:lnTo>
                  <a:pt x="231283" y="205725"/>
                </a:lnTo>
                <a:lnTo>
                  <a:pt x="231341" y="208587"/>
                </a:lnTo>
                <a:lnTo>
                  <a:pt x="230428" y="211448"/>
                </a:lnTo>
                <a:lnTo>
                  <a:pt x="226872" y="217167"/>
                </a:lnTo>
                <a:lnTo>
                  <a:pt x="222721" y="222708"/>
                </a:lnTo>
                <a:lnTo>
                  <a:pt x="218685" y="226934"/>
                </a:lnTo>
                <a:lnTo>
                  <a:pt x="216275" y="228442"/>
                </a:lnTo>
                <a:lnTo>
                  <a:pt x="211058" y="230117"/>
                </a:lnTo>
                <a:lnTo>
                  <a:pt x="205563" y="230862"/>
                </a:lnTo>
                <a:lnTo>
                  <a:pt x="198827" y="231340"/>
                </a:lnTo>
                <a:lnTo>
                  <a:pt x="193109" y="231423"/>
                </a:lnTo>
                <a:lnTo>
                  <a:pt x="181611" y="231454"/>
                </a:lnTo>
                <a:lnTo>
                  <a:pt x="178188" y="228916"/>
                </a:lnTo>
                <a:lnTo>
                  <a:pt x="171451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2"/>
          <p:cNvSpPr/>
          <p:nvPr/>
        </p:nvSpPr>
        <p:spPr>
          <a:xfrm>
            <a:off x="6029325" y="2237536"/>
            <a:ext cx="737235" cy="33824"/>
          </a:xfrm>
          <a:custGeom>
            <a:avLst/>
            <a:gdLst/>
            <a:ahLst/>
            <a:cxnLst/>
            <a:rect l="0" t="0" r="0" b="0"/>
            <a:pathLst>
              <a:path w="737235" h="33824">
                <a:moveTo>
                  <a:pt x="0" y="8459"/>
                </a:moveTo>
                <a:lnTo>
                  <a:pt x="33243" y="8459"/>
                </a:lnTo>
                <a:lnTo>
                  <a:pt x="38355" y="9411"/>
                </a:lnTo>
                <a:lnTo>
                  <a:pt x="43667" y="10999"/>
                </a:lnTo>
                <a:lnTo>
                  <a:pt x="49114" y="13009"/>
                </a:lnTo>
                <a:lnTo>
                  <a:pt x="54650" y="14350"/>
                </a:lnTo>
                <a:lnTo>
                  <a:pt x="60245" y="15244"/>
                </a:lnTo>
                <a:lnTo>
                  <a:pt x="71543" y="16237"/>
                </a:lnTo>
                <a:lnTo>
                  <a:pt x="94318" y="16874"/>
                </a:lnTo>
                <a:lnTo>
                  <a:pt x="106689" y="17914"/>
                </a:lnTo>
                <a:lnTo>
                  <a:pt x="113989" y="19524"/>
                </a:lnTo>
                <a:lnTo>
                  <a:pt x="121712" y="21551"/>
                </a:lnTo>
                <a:lnTo>
                  <a:pt x="129719" y="22902"/>
                </a:lnTo>
                <a:lnTo>
                  <a:pt x="137914" y="23802"/>
                </a:lnTo>
                <a:lnTo>
                  <a:pt x="153687" y="24803"/>
                </a:lnTo>
                <a:lnTo>
                  <a:pt x="174230" y="25366"/>
                </a:lnTo>
                <a:lnTo>
                  <a:pt x="291474" y="25603"/>
                </a:lnTo>
                <a:lnTo>
                  <a:pt x="300996" y="26556"/>
                </a:lnTo>
                <a:lnTo>
                  <a:pt x="311154" y="28143"/>
                </a:lnTo>
                <a:lnTo>
                  <a:pt x="321736" y="30154"/>
                </a:lnTo>
                <a:lnTo>
                  <a:pt x="331648" y="31495"/>
                </a:lnTo>
                <a:lnTo>
                  <a:pt x="341114" y="32389"/>
                </a:lnTo>
                <a:lnTo>
                  <a:pt x="360203" y="33381"/>
                </a:lnTo>
                <a:lnTo>
                  <a:pt x="381388" y="33823"/>
                </a:lnTo>
                <a:lnTo>
                  <a:pt x="391419" y="32988"/>
                </a:lnTo>
                <a:lnTo>
                  <a:pt x="400963" y="31479"/>
                </a:lnTo>
                <a:lnTo>
                  <a:pt x="410183" y="29521"/>
                </a:lnTo>
                <a:lnTo>
                  <a:pt x="420141" y="28215"/>
                </a:lnTo>
                <a:lnTo>
                  <a:pt x="430589" y="27345"/>
                </a:lnTo>
                <a:lnTo>
                  <a:pt x="452358" y="26377"/>
                </a:lnTo>
                <a:lnTo>
                  <a:pt x="486033" y="25833"/>
                </a:lnTo>
                <a:lnTo>
                  <a:pt x="508749" y="25705"/>
                </a:lnTo>
                <a:lnTo>
                  <a:pt x="519189" y="24719"/>
                </a:lnTo>
                <a:lnTo>
                  <a:pt x="529005" y="23109"/>
                </a:lnTo>
                <a:lnTo>
                  <a:pt x="538408" y="21083"/>
                </a:lnTo>
                <a:lnTo>
                  <a:pt x="548486" y="19732"/>
                </a:lnTo>
                <a:lnTo>
                  <a:pt x="559014" y="18832"/>
                </a:lnTo>
                <a:lnTo>
                  <a:pt x="579921" y="17831"/>
                </a:lnTo>
                <a:lnTo>
                  <a:pt x="598737" y="17387"/>
                </a:lnTo>
                <a:lnTo>
                  <a:pt x="625396" y="17137"/>
                </a:lnTo>
                <a:lnTo>
                  <a:pt x="634100" y="16149"/>
                </a:lnTo>
                <a:lnTo>
                  <a:pt x="642761" y="14538"/>
                </a:lnTo>
                <a:lnTo>
                  <a:pt x="651392" y="12511"/>
                </a:lnTo>
                <a:lnTo>
                  <a:pt x="659052" y="11161"/>
                </a:lnTo>
                <a:lnTo>
                  <a:pt x="666063" y="10260"/>
                </a:lnTo>
                <a:lnTo>
                  <a:pt x="672641" y="9659"/>
                </a:lnTo>
                <a:lnTo>
                  <a:pt x="678932" y="8306"/>
                </a:lnTo>
                <a:lnTo>
                  <a:pt x="685031" y="6452"/>
                </a:lnTo>
                <a:lnTo>
                  <a:pt x="691002" y="4264"/>
                </a:lnTo>
                <a:lnTo>
                  <a:pt x="695936" y="2804"/>
                </a:lnTo>
                <a:lnTo>
                  <a:pt x="700177" y="1832"/>
                </a:lnTo>
                <a:lnTo>
                  <a:pt x="703957" y="1183"/>
                </a:lnTo>
                <a:lnTo>
                  <a:pt x="716867" y="142"/>
                </a:lnTo>
                <a:lnTo>
                  <a:pt x="722785" y="0"/>
                </a:lnTo>
                <a:lnTo>
                  <a:pt x="724744" y="914"/>
                </a:lnTo>
                <a:lnTo>
                  <a:pt x="726050" y="2477"/>
                </a:lnTo>
                <a:lnTo>
                  <a:pt x="726921" y="4471"/>
                </a:lnTo>
                <a:lnTo>
                  <a:pt x="728453" y="5800"/>
                </a:lnTo>
                <a:lnTo>
                  <a:pt x="730429" y="6686"/>
                </a:lnTo>
                <a:lnTo>
                  <a:pt x="737234" y="845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3"/>
          <p:cNvSpPr/>
          <p:nvPr/>
        </p:nvSpPr>
        <p:spPr>
          <a:xfrm>
            <a:off x="6149349" y="2357558"/>
            <a:ext cx="274201" cy="257055"/>
          </a:xfrm>
          <a:custGeom>
            <a:avLst/>
            <a:gdLst/>
            <a:ahLst/>
            <a:cxnLst/>
            <a:rect l="0" t="0" r="0" b="0"/>
            <a:pathLst>
              <a:path w="274201" h="257055">
                <a:moveTo>
                  <a:pt x="68571" y="42742"/>
                </a:moveTo>
                <a:lnTo>
                  <a:pt x="68571" y="50122"/>
                </a:lnTo>
                <a:lnTo>
                  <a:pt x="62679" y="57923"/>
                </a:lnTo>
                <a:lnTo>
                  <a:pt x="61189" y="63141"/>
                </a:lnTo>
                <a:lnTo>
                  <a:pt x="60792" y="66819"/>
                </a:lnTo>
                <a:lnTo>
                  <a:pt x="60528" y="71176"/>
                </a:lnTo>
                <a:lnTo>
                  <a:pt x="60351" y="75985"/>
                </a:lnTo>
                <a:lnTo>
                  <a:pt x="59281" y="81097"/>
                </a:lnTo>
                <a:lnTo>
                  <a:pt x="57615" y="86409"/>
                </a:lnTo>
                <a:lnTo>
                  <a:pt x="55552" y="91856"/>
                </a:lnTo>
                <a:lnTo>
                  <a:pt x="54176" y="97392"/>
                </a:lnTo>
                <a:lnTo>
                  <a:pt x="53259" y="102988"/>
                </a:lnTo>
                <a:lnTo>
                  <a:pt x="52648" y="108623"/>
                </a:lnTo>
                <a:lnTo>
                  <a:pt x="51288" y="114285"/>
                </a:lnTo>
                <a:lnTo>
                  <a:pt x="49429" y="119965"/>
                </a:lnTo>
                <a:lnTo>
                  <a:pt x="47237" y="125656"/>
                </a:lnTo>
                <a:lnTo>
                  <a:pt x="44823" y="131355"/>
                </a:lnTo>
                <a:lnTo>
                  <a:pt x="42262" y="137060"/>
                </a:lnTo>
                <a:lnTo>
                  <a:pt x="39601" y="142768"/>
                </a:lnTo>
                <a:lnTo>
                  <a:pt x="37827" y="148478"/>
                </a:lnTo>
                <a:lnTo>
                  <a:pt x="36645" y="154190"/>
                </a:lnTo>
                <a:lnTo>
                  <a:pt x="35857" y="159903"/>
                </a:lnTo>
                <a:lnTo>
                  <a:pt x="34379" y="165617"/>
                </a:lnTo>
                <a:lnTo>
                  <a:pt x="32441" y="171331"/>
                </a:lnTo>
                <a:lnTo>
                  <a:pt x="30197" y="177045"/>
                </a:lnTo>
                <a:lnTo>
                  <a:pt x="28700" y="182760"/>
                </a:lnTo>
                <a:lnTo>
                  <a:pt x="27703" y="188475"/>
                </a:lnTo>
                <a:lnTo>
                  <a:pt x="27038" y="194189"/>
                </a:lnTo>
                <a:lnTo>
                  <a:pt x="25642" y="198952"/>
                </a:lnTo>
                <a:lnTo>
                  <a:pt x="21551" y="206783"/>
                </a:lnTo>
                <a:lnTo>
                  <a:pt x="19127" y="211158"/>
                </a:lnTo>
                <a:lnTo>
                  <a:pt x="13893" y="221098"/>
                </a:lnTo>
                <a:lnTo>
                  <a:pt x="12117" y="225464"/>
                </a:lnTo>
                <a:lnTo>
                  <a:pt x="10143" y="232854"/>
                </a:lnTo>
                <a:lnTo>
                  <a:pt x="9031" y="237819"/>
                </a:lnTo>
                <a:lnTo>
                  <a:pt x="2764" y="245387"/>
                </a:lnTo>
                <a:lnTo>
                  <a:pt x="23" y="248446"/>
                </a:lnTo>
                <a:lnTo>
                  <a:pt x="0" y="243920"/>
                </a:lnTo>
                <a:lnTo>
                  <a:pt x="950" y="241631"/>
                </a:lnTo>
                <a:lnTo>
                  <a:pt x="4545" y="236547"/>
                </a:lnTo>
                <a:lnTo>
                  <a:pt x="5884" y="232905"/>
                </a:lnTo>
                <a:lnTo>
                  <a:pt x="6777" y="228572"/>
                </a:lnTo>
                <a:lnTo>
                  <a:pt x="7373" y="223779"/>
                </a:lnTo>
                <a:lnTo>
                  <a:pt x="7769" y="218678"/>
                </a:lnTo>
                <a:lnTo>
                  <a:pt x="8034" y="213372"/>
                </a:lnTo>
                <a:lnTo>
                  <a:pt x="8210" y="207931"/>
                </a:lnTo>
                <a:lnTo>
                  <a:pt x="10233" y="202398"/>
                </a:lnTo>
                <a:lnTo>
                  <a:pt x="13486" y="196804"/>
                </a:lnTo>
                <a:lnTo>
                  <a:pt x="17561" y="191170"/>
                </a:lnTo>
                <a:lnTo>
                  <a:pt x="20276" y="185509"/>
                </a:lnTo>
                <a:lnTo>
                  <a:pt x="22087" y="179830"/>
                </a:lnTo>
                <a:lnTo>
                  <a:pt x="23294" y="174139"/>
                </a:lnTo>
                <a:lnTo>
                  <a:pt x="25052" y="168439"/>
                </a:lnTo>
                <a:lnTo>
                  <a:pt x="27175" y="162735"/>
                </a:lnTo>
                <a:lnTo>
                  <a:pt x="29543" y="157028"/>
                </a:lnTo>
                <a:lnTo>
                  <a:pt x="33027" y="151317"/>
                </a:lnTo>
                <a:lnTo>
                  <a:pt x="37255" y="145605"/>
                </a:lnTo>
                <a:lnTo>
                  <a:pt x="41979" y="139892"/>
                </a:lnTo>
                <a:lnTo>
                  <a:pt x="45127" y="134179"/>
                </a:lnTo>
                <a:lnTo>
                  <a:pt x="47227" y="128465"/>
                </a:lnTo>
                <a:lnTo>
                  <a:pt x="48627" y="122750"/>
                </a:lnTo>
                <a:lnTo>
                  <a:pt x="50512" y="116083"/>
                </a:lnTo>
                <a:lnTo>
                  <a:pt x="55147" y="101055"/>
                </a:lnTo>
                <a:lnTo>
                  <a:pt x="57717" y="94000"/>
                </a:lnTo>
                <a:lnTo>
                  <a:pt x="60382" y="87391"/>
                </a:lnTo>
                <a:lnTo>
                  <a:pt x="63112" y="81080"/>
                </a:lnTo>
                <a:lnTo>
                  <a:pt x="65884" y="75921"/>
                </a:lnTo>
                <a:lnTo>
                  <a:pt x="68685" y="71529"/>
                </a:lnTo>
                <a:lnTo>
                  <a:pt x="71504" y="67648"/>
                </a:lnTo>
                <a:lnTo>
                  <a:pt x="73383" y="63156"/>
                </a:lnTo>
                <a:lnTo>
                  <a:pt x="74637" y="58256"/>
                </a:lnTo>
                <a:lnTo>
                  <a:pt x="75472" y="53085"/>
                </a:lnTo>
                <a:lnTo>
                  <a:pt x="76982" y="48685"/>
                </a:lnTo>
                <a:lnTo>
                  <a:pt x="81199" y="41255"/>
                </a:lnTo>
                <a:lnTo>
                  <a:pt x="82704" y="36988"/>
                </a:lnTo>
                <a:lnTo>
                  <a:pt x="83708" y="32239"/>
                </a:lnTo>
                <a:lnTo>
                  <a:pt x="84377" y="27167"/>
                </a:lnTo>
                <a:lnTo>
                  <a:pt x="84823" y="22833"/>
                </a:lnTo>
                <a:lnTo>
                  <a:pt x="85319" y="15479"/>
                </a:lnTo>
                <a:lnTo>
                  <a:pt x="85598" y="10534"/>
                </a:lnTo>
                <a:lnTo>
                  <a:pt x="88203" y="6837"/>
                </a:lnTo>
                <a:lnTo>
                  <a:pt x="93932" y="286"/>
                </a:lnTo>
                <a:lnTo>
                  <a:pt x="98733" y="0"/>
                </a:lnTo>
                <a:lnTo>
                  <a:pt x="100109" y="912"/>
                </a:lnTo>
                <a:lnTo>
                  <a:pt x="101026" y="2473"/>
                </a:lnTo>
                <a:lnTo>
                  <a:pt x="101638" y="4466"/>
                </a:lnTo>
                <a:lnTo>
                  <a:pt x="102998" y="5794"/>
                </a:lnTo>
                <a:lnTo>
                  <a:pt x="104857" y="6680"/>
                </a:lnTo>
                <a:lnTo>
                  <a:pt x="107049" y="7271"/>
                </a:lnTo>
                <a:lnTo>
                  <a:pt x="112025" y="10467"/>
                </a:lnTo>
                <a:lnTo>
                  <a:pt x="120181" y="17621"/>
                </a:lnTo>
                <a:lnTo>
                  <a:pt x="125798" y="23005"/>
                </a:lnTo>
                <a:lnTo>
                  <a:pt x="157154" y="54175"/>
                </a:lnTo>
                <a:lnTo>
                  <a:pt x="165409" y="59888"/>
                </a:lnTo>
                <a:lnTo>
                  <a:pt x="170277" y="62745"/>
                </a:lnTo>
                <a:lnTo>
                  <a:pt x="173522" y="66555"/>
                </a:lnTo>
                <a:lnTo>
                  <a:pt x="175686" y="70999"/>
                </a:lnTo>
                <a:lnTo>
                  <a:pt x="177128" y="75868"/>
                </a:lnTo>
                <a:lnTo>
                  <a:pt x="179995" y="80066"/>
                </a:lnTo>
                <a:lnTo>
                  <a:pt x="188260" y="87270"/>
                </a:lnTo>
                <a:lnTo>
                  <a:pt x="192179" y="91477"/>
                </a:lnTo>
                <a:lnTo>
                  <a:pt x="195743" y="96187"/>
                </a:lnTo>
                <a:lnTo>
                  <a:pt x="199072" y="101232"/>
                </a:lnTo>
                <a:lnTo>
                  <a:pt x="202244" y="105548"/>
                </a:lnTo>
                <a:lnTo>
                  <a:pt x="208309" y="112883"/>
                </a:lnTo>
                <a:lnTo>
                  <a:pt x="211260" y="117125"/>
                </a:lnTo>
                <a:lnTo>
                  <a:pt x="214179" y="121858"/>
                </a:lnTo>
                <a:lnTo>
                  <a:pt x="217078" y="126918"/>
                </a:lnTo>
                <a:lnTo>
                  <a:pt x="219963" y="131244"/>
                </a:lnTo>
                <a:lnTo>
                  <a:pt x="225709" y="138591"/>
                </a:lnTo>
                <a:lnTo>
                  <a:pt x="229527" y="142836"/>
                </a:lnTo>
                <a:lnTo>
                  <a:pt x="238849" y="152633"/>
                </a:lnTo>
                <a:lnTo>
                  <a:pt x="242097" y="156960"/>
                </a:lnTo>
                <a:lnTo>
                  <a:pt x="245706" y="164308"/>
                </a:lnTo>
                <a:lnTo>
                  <a:pt x="248574" y="167601"/>
                </a:lnTo>
                <a:lnTo>
                  <a:pt x="256840" y="173800"/>
                </a:lnTo>
                <a:lnTo>
                  <a:pt x="259806" y="176786"/>
                </a:lnTo>
                <a:lnTo>
                  <a:pt x="261783" y="179730"/>
                </a:lnTo>
                <a:lnTo>
                  <a:pt x="263101" y="182645"/>
                </a:lnTo>
                <a:lnTo>
                  <a:pt x="263980" y="186493"/>
                </a:lnTo>
                <a:lnTo>
                  <a:pt x="264566" y="190963"/>
                </a:lnTo>
                <a:lnTo>
                  <a:pt x="264957" y="195849"/>
                </a:lnTo>
                <a:lnTo>
                  <a:pt x="266170" y="199105"/>
                </a:lnTo>
                <a:lnTo>
                  <a:pt x="267931" y="201277"/>
                </a:lnTo>
                <a:lnTo>
                  <a:pt x="270058" y="202724"/>
                </a:lnTo>
                <a:lnTo>
                  <a:pt x="271475" y="204642"/>
                </a:lnTo>
                <a:lnTo>
                  <a:pt x="272421" y="206872"/>
                </a:lnTo>
                <a:lnTo>
                  <a:pt x="273937" y="212746"/>
                </a:lnTo>
                <a:lnTo>
                  <a:pt x="274200" y="218314"/>
                </a:lnTo>
                <a:lnTo>
                  <a:pt x="273284" y="219797"/>
                </a:lnTo>
                <a:lnTo>
                  <a:pt x="271722" y="220786"/>
                </a:lnTo>
                <a:lnTo>
                  <a:pt x="266920" y="222373"/>
                </a:lnTo>
                <a:lnTo>
                  <a:pt x="261537" y="222648"/>
                </a:lnTo>
                <a:lnTo>
                  <a:pt x="254029" y="225252"/>
                </a:lnTo>
                <a:lnTo>
                  <a:pt x="249359" y="227280"/>
                </a:lnTo>
                <a:lnTo>
                  <a:pt x="244341" y="228632"/>
                </a:lnTo>
                <a:lnTo>
                  <a:pt x="239091" y="229534"/>
                </a:lnTo>
                <a:lnTo>
                  <a:pt x="233686" y="230135"/>
                </a:lnTo>
                <a:lnTo>
                  <a:pt x="225140" y="233343"/>
                </a:lnTo>
                <a:lnTo>
                  <a:pt x="221528" y="235531"/>
                </a:lnTo>
                <a:lnTo>
                  <a:pt x="216262" y="236990"/>
                </a:lnTo>
                <a:lnTo>
                  <a:pt x="209895" y="237963"/>
                </a:lnTo>
                <a:lnTo>
                  <a:pt x="202791" y="238612"/>
                </a:lnTo>
                <a:lnTo>
                  <a:pt x="196151" y="239044"/>
                </a:lnTo>
                <a:lnTo>
                  <a:pt x="183693" y="239525"/>
                </a:lnTo>
                <a:lnTo>
                  <a:pt x="177704" y="240605"/>
                </a:lnTo>
                <a:lnTo>
                  <a:pt x="171806" y="242278"/>
                </a:lnTo>
                <a:lnTo>
                  <a:pt x="165969" y="244346"/>
                </a:lnTo>
                <a:lnTo>
                  <a:pt x="159220" y="245724"/>
                </a:lnTo>
                <a:lnTo>
                  <a:pt x="151864" y="246643"/>
                </a:lnTo>
                <a:lnTo>
                  <a:pt x="144102" y="247256"/>
                </a:lnTo>
                <a:lnTo>
                  <a:pt x="137022" y="248617"/>
                </a:lnTo>
                <a:lnTo>
                  <a:pt x="130398" y="250477"/>
                </a:lnTo>
                <a:lnTo>
                  <a:pt x="124076" y="252669"/>
                </a:lnTo>
                <a:lnTo>
                  <a:pt x="117957" y="254131"/>
                </a:lnTo>
                <a:lnTo>
                  <a:pt x="111973" y="255105"/>
                </a:lnTo>
                <a:lnTo>
                  <a:pt x="106077" y="255755"/>
                </a:lnTo>
                <a:lnTo>
                  <a:pt x="101195" y="256188"/>
                </a:lnTo>
                <a:lnTo>
                  <a:pt x="93231" y="256669"/>
                </a:lnTo>
                <a:lnTo>
                  <a:pt x="83976" y="256883"/>
                </a:lnTo>
                <a:lnTo>
                  <a:pt x="25708" y="25705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4"/>
          <p:cNvSpPr/>
          <p:nvPr/>
        </p:nvSpPr>
        <p:spPr>
          <a:xfrm>
            <a:off x="6517957" y="2400300"/>
            <a:ext cx="162878" cy="162878"/>
          </a:xfrm>
          <a:custGeom>
            <a:avLst/>
            <a:gdLst/>
            <a:ahLst/>
            <a:cxnLst/>
            <a:rect l="0" t="0" r="0" b="0"/>
            <a:pathLst>
              <a:path w="162878" h="162878">
                <a:moveTo>
                  <a:pt x="0" y="0"/>
                </a:moveTo>
                <a:lnTo>
                  <a:pt x="0" y="7380"/>
                </a:lnTo>
                <a:lnTo>
                  <a:pt x="2541" y="10583"/>
                </a:lnTo>
                <a:lnTo>
                  <a:pt x="4551" y="12770"/>
                </a:lnTo>
                <a:lnTo>
                  <a:pt x="5892" y="15181"/>
                </a:lnTo>
                <a:lnTo>
                  <a:pt x="6785" y="17740"/>
                </a:lnTo>
                <a:lnTo>
                  <a:pt x="7381" y="20399"/>
                </a:lnTo>
                <a:lnTo>
                  <a:pt x="8730" y="23124"/>
                </a:lnTo>
                <a:lnTo>
                  <a:pt x="10584" y="25894"/>
                </a:lnTo>
                <a:lnTo>
                  <a:pt x="12770" y="28692"/>
                </a:lnTo>
                <a:lnTo>
                  <a:pt x="15182" y="31510"/>
                </a:lnTo>
                <a:lnTo>
                  <a:pt x="17741" y="34342"/>
                </a:lnTo>
                <a:lnTo>
                  <a:pt x="20400" y="37182"/>
                </a:lnTo>
                <a:lnTo>
                  <a:pt x="22172" y="40980"/>
                </a:lnTo>
                <a:lnTo>
                  <a:pt x="23354" y="45417"/>
                </a:lnTo>
                <a:lnTo>
                  <a:pt x="24142" y="50281"/>
                </a:lnTo>
                <a:lnTo>
                  <a:pt x="25620" y="54475"/>
                </a:lnTo>
                <a:lnTo>
                  <a:pt x="27557" y="58224"/>
                </a:lnTo>
                <a:lnTo>
                  <a:pt x="29802" y="61676"/>
                </a:lnTo>
                <a:lnTo>
                  <a:pt x="32250" y="64929"/>
                </a:lnTo>
                <a:lnTo>
                  <a:pt x="34836" y="68051"/>
                </a:lnTo>
                <a:lnTo>
                  <a:pt x="37511" y="71085"/>
                </a:lnTo>
                <a:lnTo>
                  <a:pt x="45564" y="79536"/>
                </a:lnTo>
                <a:lnTo>
                  <a:pt x="61705" y="95932"/>
                </a:lnTo>
                <a:lnTo>
                  <a:pt x="65902" y="99197"/>
                </a:lnTo>
                <a:lnTo>
                  <a:pt x="70605" y="102326"/>
                </a:lnTo>
                <a:lnTo>
                  <a:pt x="75645" y="105365"/>
                </a:lnTo>
                <a:lnTo>
                  <a:pt x="79958" y="108343"/>
                </a:lnTo>
                <a:lnTo>
                  <a:pt x="83785" y="111281"/>
                </a:lnTo>
                <a:lnTo>
                  <a:pt x="87290" y="114192"/>
                </a:lnTo>
                <a:lnTo>
                  <a:pt x="90578" y="117086"/>
                </a:lnTo>
                <a:lnTo>
                  <a:pt x="96772" y="122840"/>
                </a:lnTo>
                <a:lnTo>
                  <a:pt x="108509" y="134296"/>
                </a:lnTo>
                <a:lnTo>
                  <a:pt x="114266" y="140014"/>
                </a:lnTo>
                <a:lnTo>
                  <a:pt x="118088" y="141920"/>
                </a:lnTo>
                <a:lnTo>
                  <a:pt x="122540" y="143191"/>
                </a:lnTo>
                <a:lnTo>
                  <a:pt x="127414" y="144038"/>
                </a:lnTo>
                <a:lnTo>
                  <a:pt x="130662" y="145555"/>
                </a:lnTo>
                <a:lnTo>
                  <a:pt x="132828" y="147519"/>
                </a:lnTo>
                <a:lnTo>
                  <a:pt x="136188" y="152241"/>
                </a:lnTo>
                <a:lnTo>
                  <a:pt x="138417" y="154834"/>
                </a:lnTo>
                <a:lnTo>
                  <a:pt x="140855" y="157515"/>
                </a:lnTo>
                <a:lnTo>
                  <a:pt x="143434" y="159302"/>
                </a:lnTo>
                <a:lnTo>
                  <a:pt x="146105" y="160494"/>
                </a:lnTo>
                <a:lnTo>
                  <a:pt x="152685" y="162406"/>
                </a:lnTo>
                <a:lnTo>
                  <a:pt x="156125" y="162668"/>
                </a:lnTo>
                <a:lnTo>
                  <a:pt x="162877" y="1628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5"/>
          <p:cNvSpPr/>
          <p:nvPr/>
        </p:nvSpPr>
        <p:spPr>
          <a:xfrm>
            <a:off x="6509384" y="2408872"/>
            <a:ext cx="162879" cy="162879"/>
          </a:xfrm>
          <a:custGeom>
            <a:avLst/>
            <a:gdLst/>
            <a:ahLst/>
            <a:cxnLst/>
            <a:rect l="0" t="0" r="0" b="0"/>
            <a:pathLst>
              <a:path w="162879" h="162879">
                <a:moveTo>
                  <a:pt x="162878" y="0"/>
                </a:moveTo>
                <a:lnTo>
                  <a:pt x="158328" y="0"/>
                </a:lnTo>
                <a:lnTo>
                  <a:pt x="156034" y="953"/>
                </a:lnTo>
                <a:lnTo>
                  <a:pt x="150946" y="4551"/>
                </a:lnTo>
                <a:lnTo>
                  <a:pt x="148256" y="6844"/>
                </a:lnTo>
                <a:lnTo>
                  <a:pt x="145510" y="9325"/>
                </a:lnTo>
                <a:lnTo>
                  <a:pt x="139919" y="14622"/>
                </a:lnTo>
                <a:lnTo>
                  <a:pt x="134260" y="20151"/>
                </a:lnTo>
                <a:lnTo>
                  <a:pt x="131416" y="23912"/>
                </a:lnTo>
                <a:lnTo>
                  <a:pt x="128568" y="28324"/>
                </a:lnTo>
                <a:lnTo>
                  <a:pt x="125717" y="33170"/>
                </a:lnTo>
                <a:lnTo>
                  <a:pt x="121912" y="38306"/>
                </a:lnTo>
                <a:lnTo>
                  <a:pt x="117470" y="43635"/>
                </a:lnTo>
                <a:lnTo>
                  <a:pt x="112604" y="49092"/>
                </a:lnTo>
                <a:lnTo>
                  <a:pt x="102117" y="60236"/>
                </a:lnTo>
                <a:lnTo>
                  <a:pt x="96653" y="65875"/>
                </a:lnTo>
                <a:lnTo>
                  <a:pt x="91106" y="70587"/>
                </a:lnTo>
                <a:lnTo>
                  <a:pt x="85502" y="74680"/>
                </a:lnTo>
                <a:lnTo>
                  <a:pt x="79861" y="78362"/>
                </a:lnTo>
                <a:lnTo>
                  <a:pt x="74197" y="82721"/>
                </a:lnTo>
                <a:lnTo>
                  <a:pt x="68515" y="87532"/>
                </a:lnTo>
                <a:lnTo>
                  <a:pt x="62821" y="92645"/>
                </a:lnTo>
                <a:lnTo>
                  <a:pt x="58074" y="97959"/>
                </a:lnTo>
                <a:lnTo>
                  <a:pt x="53956" y="103406"/>
                </a:lnTo>
                <a:lnTo>
                  <a:pt x="50259" y="108942"/>
                </a:lnTo>
                <a:lnTo>
                  <a:pt x="46841" y="113586"/>
                </a:lnTo>
                <a:lnTo>
                  <a:pt x="43609" y="117634"/>
                </a:lnTo>
                <a:lnTo>
                  <a:pt x="40503" y="121285"/>
                </a:lnTo>
                <a:lnTo>
                  <a:pt x="36528" y="124672"/>
                </a:lnTo>
                <a:lnTo>
                  <a:pt x="31972" y="127882"/>
                </a:lnTo>
                <a:lnTo>
                  <a:pt x="27030" y="130975"/>
                </a:lnTo>
                <a:lnTo>
                  <a:pt x="22783" y="134942"/>
                </a:lnTo>
                <a:lnTo>
                  <a:pt x="18998" y="139491"/>
                </a:lnTo>
                <a:lnTo>
                  <a:pt x="15523" y="144429"/>
                </a:lnTo>
                <a:lnTo>
                  <a:pt x="12254" y="148674"/>
                </a:lnTo>
                <a:lnTo>
                  <a:pt x="9121" y="152456"/>
                </a:lnTo>
                <a:lnTo>
                  <a:pt x="0" y="1628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6"/>
          <p:cNvSpPr/>
          <p:nvPr/>
        </p:nvSpPr>
        <p:spPr>
          <a:xfrm>
            <a:off x="6980872" y="4320584"/>
            <a:ext cx="162752" cy="119832"/>
          </a:xfrm>
          <a:custGeom>
            <a:avLst/>
            <a:gdLst/>
            <a:ahLst/>
            <a:cxnLst/>
            <a:rect l="0" t="0" r="0" b="0"/>
            <a:pathLst>
              <a:path w="162752" h="119832">
                <a:moveTo>
                  <a:pt x="60008" y="51391"/>
                </a:moveTo>
                <a:lnTo>
                  <a:pt x="64559" y="51391"/>
                </a:lnTo>
                <a:lnTo>
                  <a:pt x="66852" y="50438"/>
                </a:lnTo>
                <a:lnTo>
                  <a:pt x="69333" y="48851"/>
                </a:lnTo>
                <a:lnTo>
                  <a:pt x="75608" y="44010"/>
                </a:lnTo>
                <a:lnTo>
                  <a:pt x="78028" y="43613"/>
                </a:lnTo>
                <a:lnTo>
                  <a:pt x="81546" y="43348"/>
                </a:lnTo>
                <a:lnTo>
                  <a:pt x="85796" y="43171"/>
                </a:lnTo>
                <a:lnTo>
                  <a:pt x="89583" y="42101"/>
                </a:lnTo>
                <a:lnTo>
                  <a:pt x="93059" y="40435"/>
                </a:lnTo>
                <a:lnTo>
                  <a:pt x="96330" y="38372"/>
                </a:lnTo>
                <a:lnTo>
                  <a:pt x="99462" y="36996"/>
                </a:lnTo>
                <a:lnTo>
                  <a:pt x="102503" y="36079"/>
                </a:lnTo>
                <a:lnTo>
                  <a:pt x="105483" y="35468"/>
                </a:lnTo>
                <a:lnTo>
                  <a:pt x="108422" y="35061"/>
                </a:lnTo>
                <a:lnTo>
                  <a:pt x="111334" y="34789"/>
                </a:lnTo>
                <a:lnTo>
                  <a:pt x="114228" y="34608"/>
                </a:lnTo>
                <a:lnTo>
                  <a:pt x="117109" y="35440"/>
                </a:lnTo>
                <a:lnTo>
                  <a:pt x="119983" y="36947"/>
                </a:lnTo>
                <a:lnTo>
                  <a:pt x="122851" y="38904"/>
                </a:lnTo>
                <a:lnTo>
                  <a:pt x="125715" y="40209"/>
                </a:lnTo>
                <a:lnTo>
                  <a:pt x="128578" y="41078"/>
                </a:lnTo>
                <a:lnTo>
                  <a:pt x="131439" y="41658"/>
                </a:lnTo>
                <a:lnTo>
                  <a:pt x="134299" y="42997"/>
                </a:lnTo>
                <a:lnTo>
                  <a:pt x="137157" y="44843"/>
                </a:lnTo>
                <a:lnTo>
                  <a:pt x="144039" y="50098"/>
                </a:lnTo>
                <a:lnTo>
                  <a:pt x="147520" y="53356"/>
                </a:lnTo>
                <a:lnTo>
                  <a:pt x="149781" y="55558"/>
                </a:lnTo>
                <a:lnTo>
                  <a:pt x="151290" y="57979"/>
                </a:lnTo>
                <a:lnTo>
                  <a:pt x="152294" y="60545"/>
                </a:lnTo>
                <a:lnTo>
                  <a:pt x="152965" y="63209"/>
                </a:lnTo>
                <a:lnTo>
                  <a:pt x="153412" y="65937"/>
                </a:lnTo>
                <a:lnTo>
                  <a:pt x="153710" y="68708"/>
                </a:lnTo>
                <a:lnTo>
                  <a:pt x="153908" y="71508"/>
                </a:lnTo>
                <a:lnTo>
                  <a:pt x="154040" y="74327"/>
                </a:lnTo>
                <a:lnTo>
                  <a:pt x="154187" y="80000"/>
                </a:lnTo>
                <a:lnTo>
                  <a:pt x="154294" y="97114"/>
                </a:lnTo>
                <a:lnTo>
                  <a:pt x="153346" y="99017"/>
                </a:lnTo>
                <a:lnTo>
                  <a:pt x="151760" y="100287"/>
                </a:lnTo>
                <a:lnTo>
                  <a:pt x="149751" y="101134"/>
                </a:lnTo>
                <a:lnTo>
                  <a:pt x="144979" y="104614"/>
                </a:lnTo>
                <a:lnTo>
                  <a:pt x="142373" y="106875"/>
                </a:lnTo>
                <a:lnTo>
                  <a:pt x="140635" y="109335"/>
                </a:lnTo>
                <a:lnTo>
                  <a:pt x="139477" y="111928"/>
                </a:lnTo>
                <a:lnTo>
                  <a:pt x="138704" y="114609"/>
                </a:lnTo>
                <a:lnTo>
                  <a:pt x="137237" y="116396"/>
                </a:lnTo>
                <a:lnTo>
                  <a:pt x="135306" y="117588"/>
                </a:lnTo>
                <a:lnTo>
                  <a:pt x="130621" y="118912"/>
                </a:lnTo>
                <a:lnTo>
                  <a:pt x="128038" y="119265"/>
                </a:lnTo>
                <a:lnTo>
                  <a:pt x="125364" y="119500"/>
                </a:lnTo>
                <a:lnTo>
                  <a:pt x="122629" y="119656"/>
                </a:lnTo>
                <a:lnTo>
                  <a:pt x="117049" y="119831"/>
                </a:lnTo>
                <a:lnTo>
                  <a:pt x="114228" y="118925"/>
                </a:lnTo>
                <a:lnTo>
                  <a:pt x="111395" y="117369"/>
                </a:lnTo>
                <a:lnTo>
                  <a:pt x="108553" y="115378"/>
                </a:lnTo>
                <a:lnTo>
                  <a:pt x="105706" y="114051"/>
                </a:lnTo>
                <a:lnTo>
                  <a:pt x="102856" y="113167"/>
                </a:lnTo>
                <a:lnTo>
                  <a:pt x="100003" y="112577"/>
                </a:lnTo>
                <a:lnTo>
                  <a:pt x="97149" y="111232"/>
                </a:lnTo>
                <a:lnTo>
                  <a:pt x="94293" y="109382"/>
                </a:lnTo>
                <a:lnTo>
                  <a:pt x="91438" y="107197"/>
                </a:lnTo>
                <a:lnTo>
                  <a:pt x="88580" y="105740"/>
                </a:lnTo>
                <a:lnTo>
                  <a:pt x="85724" y="104768"/>
                </a:lnTo>
                <a:lnTo>
                  <a:pt x="82867" y="104121"/>
                </a:lnTo>
                <a:lnTo>
                  <a:pt x="80962" y="102737"/>
                </a:lnTo>
                <a:lnTo>
                  <a:pt x="79692" y="100862"/>
                </a:lnTo>
                <a:lnTo>
                  <a:pt x="78845" y="98659"/>
                </a:lnTo>
                <a:lnTo>
                  <a:pt x="77328" y="96238"/>
                </a:lnTo>
                <a:lnTo>
                  <a:pt x="75365" y="93671"/>
                </a:lnTo>
                <a:lnTo>
                  <a:pt x="73103" y="91007"/>
                </a:lnTo>
                <a:lnTo>
                  <a:pt x="71595" y="88279"/>
                </a:lnTo>
                <a:lnTo>
                  <a:pt x="70590" y="85509"/>
                </a:lnTo>
                <a:lnTo>
                  <a:pt x="69920" y="82708"/>
                </a:lnTo>
                <a:lnTo>
                  <a:pt x="69474" y="79889"/>
                </a:lnTo>
                <a:lnTo>
                  <a:pt x="69176" y="77057"/>
                </a:lnTo>
                <a:lnTo>
                  <a:pt x="68977" y="74217"/>
                </a:lnTo>
                <a:lnTo>
                  <a:pt x="69797" y="71370"/>
                </a:lnTo>
                <a:lnTo>
                  <a:pt x="71296" y="68520"/>
                </a:lnTo>
                <a:lnTo>
                  <a:pt x="73248" y="65668"/>
                </a:lnTo>
                <a:lnTo>
                  <a:pt x="74550" y="62814"/>
                </a:lnTo>
                <a:lnTo>
                  <a:pt x="75418" y="59959"/>
                </a:lnTo>
                <a:lnTo>
                  <a:pt x="75996" y="57103"/>
                </a:lnTo>
                <a:lnTo>
                  <a:pt x="77334" y="54246"/>
                </a:lnTo>
                <a:lnTo>
                  <a:pt x="79179" y="51389"/>
                </a:lnTo>
                <a:lnTo>
                  <a:pt x="81361" y="48532"/>
                </a:lnTo>
                <a:lnTo>
                  <a:pt x="83768" y="45675"/>
                </a:lnTo>
                <a:lnTo>
                  <a:pt x="86325" y="42818"/>
                </a:lnTo>
                <a:lnTo>
                  <a:pt x="88983" y="39960"/>
                </a:lnTo>
                <a:lnTo>
                  <a:pt x="91707" y="38055"/>
                </a:lnTo>
                <a:lnTo>
                  <a:pt x="94475" y="36786"/>
                </a:lnTo>
                <a:lnTo>
                  <a:pt x="97274" y="35939"/>
                </a:lnTo>
                <a:lnTo>
                  <a:pt x="100091" y="35374"/>
                </a:lnTo>
                <a:lnTo>
                  <a:pt x="102923" y="34998"/>
                </a:lnTo>
                <a:lnTo>
                  <a:pt x="105763" y="34747"/>
                </a:lnTo>
                <a:lnTo>
                  <a:pt x="108609" y="34580"/>
                </a:lnTo>
                <a:lnTo>
                  <a:pt x="114311" y="34394"/>
                </a:lnTo>
                <a:lnTo>
                  <a:pt x="128589" y="34265"/>
                </a:lnTo>
                <a:lnTo>
                  <a:pt x="131446" y="34259"/>
                </a:lnTo>
                <a:lnTo>
                  <a:pt x="135256" y="35207"/>
                </a:lnTo>
                <a:lnTo>
                  <a:pt x="139701" y="36791"/>
                </a:lnTo>
                <a:lnTo>
                  <a:pt x="151421" y="41628"/>
                </a:lnTo>
                <a:lnTo>
                  <a:pt x="155563" y="44829"/>
                </a:lnTo>
                <a:lnTo>
                  <a:pt x="158001" y="47016"/>
                </a:lnTo>
                <a:lnTo>
                  <a:pt x="159627" y="49427"/>
                </a:lnTo>
                <a:lnTo>
                  <a:pt x="160710" y="51987"/>
                </a:lnTo>
                <a:lnTo>
                  <a:pt x="161433" y="54645"/>
                </a:lnTo>
                <a:lnTo>
                  <a:pt x="161914" y="57370"/>
                </a:lnTo>
                <a:lnTo>
                  <a:pt x="162236" y="60140"/>
                </a:lnTo>
                <a:lnTo>
                  <a:pt x="162450" y="62938"/>
                </a:lnTo>
                <a:lnTo>
                  <a:pt x="162592" y="65757"/>
                </a:lnTo>
                <a:lnTo>
                  <a:pt x="162751" y="71428"/>
                </a:lnTo>
                <a:lnTo>
                  <a:pt x="161840" y="74274"/>
                </a:lnTo>
                <a:lnTo>
                  <a:pt x="160282" y="77124"/>
                </a:lnTo>
                <a:lnTo>
                  <a:pt x="158289" y="79976"/>
                </a:lnTo>
                <a:lnTo>
                  <a:pt x="156009" y="82830"/>
                </a:lnTo>
                <a:lnTo>
                  <a:pt x="153536" y="85685"/>
                </a:lnTo>
                <a:lnTo>
                  <a:pt x="150935" y="88541"/>
                </a:lnTo>
                <a:lnTo>
                  <a:pt x="145505" y="94255"/>
                </a:lnTo>
                <a:lnTo>
                  <a:pt x="142723" y="97111"/>
                </a:lnTo>
                <a:lnTo>
                  <a:pt x="138963" y="99016"/>
                </a:lnTo>
                <a:lnTo>
                  <a:pt x="134553" y="100286"/>
                </a:lnTo>
                <a:lnTo>
                  <a:pt x="129707" y="101133"/>
                </a:lnTo>
                <a:lnTo>
                  <a:pt x="125524" y="102649"/>
                </a:lnTo>
                <a:lnTo>
                  <a:pt x="121782" y="104614"/>
                </a:lnTo>
                <a:lnTo>
                  <a:pt x="118336" y="106875"/>
                </a:lnTo>
                <a:lnTo>
                  <a:pt x="114133" y="108383"/>
                </a:lnTo>
                <a:lnTo>
                  <a:pt x="109426" y="109388"/>
                </a:lnTo>
                <a:lnTo>
                  <a:pt x="104383" y="110058"/>
                </a:lnTo>
                <a:lnTo>
                  <a:pt x="100069" y="109552"/>
                </a:lnTo>
                <a:lnTo>
                  <a:pt x="96240" y="108262"/>
                </a:lnTo>
                <a:lnTo>
                  <a:pt x="92734" y="106450"/>
                </a:lnTo>
                <a:lnTo>
                  <a:pt x="89446" y="105242"/>
                </a:lnTo>
                <a:lnTo>
                  <a:pt x="86301" y="104436"/>
                </a:lnTo>
                <a:lnTo>
                  <a:pt x="83251" y="103900"/>
                </a:lnTo>
                <a:lnTo>
                  <a:pt x="79314" y="102589"/>
                </a:lnTo>
                <a:lnTo>
                  <a:pt x="74784" y="100763"/>
                </a:lnTo>
                <a:lnTo>
                  <a:pt x="69858" y="98593"/>
                </a:lnTo>
                <a:lnTo>
                  <a:pt x="65622" y="96194"/>
                </a:lnTo>
                <a:lnTo>
                  <a:pt x="61846" y="93642"/>
                </a:lnTo>
                <a:lnTo>
                  <a:pt x="58375" y="90988"/>
                </a:lnTo>
                <a:lnTo>
                  <a:pt x="55110" y="87314"/>
                </a:lnTo>
                <a:lnTo>
                  <a:pt x="51980" y="82960"/>
                </a:lnTo>
                <a:lnTo>
                  <a:pt x="48941" y="78151"/>
                </a:lnTo>
                <a:lnTo>
                  <a:pt x="45962" y="73994"/>
                </a:lnTo>
                <a:lnTo>
                  <a:pt x="43024" y="70270"/>
                </a:lnTo>
                <a:lnTo>
                  <a:pt x="40113" y="66834"/>
                </a:lnTo>
                <a:lnTo>
                  <a:pt x="38172" y="63591"/>
                </a:lnTo>
                <a:lnTo>
                  <a:pt x="36878" y="60477"/>
                </a:lnTo>
                <a:lnTo>
                  <a:pt x="36015" y="57448"/>
                </a:lnTo>
                <a:lnTo>
                  <a:pt x="35440" y="53524"/>
                </a:lnTo>
                <a:lnTo>
                  <a:pt x="35057" y="49003"/>
                </a:lnTo>
                <a:lnTo>
                  <a:pt x="34630" y="39852"/>
                </a:lnTo>
                <a:lnTo>
                  <a:pt x="34441" y="32610"/>
                </a:lnTo>
                <a:lnTo>
                  <a:pt x="34334" y="23177"/>
                </a:lnTo>
                <a:lnTo>
                  <a:pt x="35272" y="20199"/>
                </a:lnTo>
                <a:lnTo>
                  <a:pt x="36850" y="17262"/>
                </a:lnTo>
                <a:lnTo>
                  <a:pt x="38854" y="14351"/>
                </a:lnTo>
                <a:lnTo>
                  <a:pt x="41142" y="11457"/>
                </a:lnTo>
                <a:lnTo>
                  <a:pt x="43621" y="8576"/>
                </a:lnTo>
                <a:lnTo>
                  <a:pt x="46225" y="5703"/>
                </a:lnTo>
                <a:lnTo>
                  <a:pt x="48915" y="3787"/>
                </a:lnTo>
                <a:lnTo>
                  <a:pt x="51660" y="2510"/>
                </a:lnTo>
                <a:lnTo>
                  <a:pt x="54442" y="1658"/>
                </a:lnTo>
                <a:lnTo>
                  <a:pt x="58202" y="1091"/>
                </a:lnTo>
                <a:lnTo>
                  <a:pt x="62614" y="713"/>
                </a:lnTo>
                <a:lnTo>
                  <a:pt x="71644" y="292"/>
                </a:lnTo>
                <a:lnTo>
                  <a:pt x="78832" y="105"/>
                </a:lnTo>
                <a:lnTo>
                  <a:pt x="88233" y="0"/>
                </a:lnTo>
                <a:lnTo>
                  <a:pt x="91207" y="938"/>
                </a:lnTo>
                <a:lnTo>
                  <a:pt x="94143" y="2516"/>
                </a:lnTo>
                <a:lnTo>
                  <a:pt x="97052" y="4520"/>
                </a:lnTo>
                <a:lnTo>
                  <a:pt x="99943" y="5856"/>
                </a:lnTo>
                <a:lnTo>
                  <a:pt x="102824" y="6746"/>
                </a:lnTo>
                <a:lnTo>
                  <a:pt x="105697" y="7340"/>
                </a:lnTo>
                <a:lnTo>
                  <a:pt x="108565" y="8689"/>
                </a:lnTo>
                <a:lnTo>
                  <a:pt x="111429" y="10540"/>
                </a:lnTo>
                <a:lnTo>
                  <a:pt x="114291" y="12727"/>
                </a:lnTo>
                <a:lnTo>
                  <a:pt x="116199" y="15137"/>
                </a:lnTo>
                <a:lnTo>
                  <a:pt x="117471" y="17697"/>
                </a:lnTo>
                <a:lnTo>
                  <a:pt x="118319" y="20356"/>
                </a:lnTo>
                <a:lnTo>
                  <a:pt x="118884" y="23081"/>
                </a:lnTo>
                <a:lnTo>
                  <a:pt x="119262" y="25850"/>
                </a:lnTo>
                <a:lnTo>
                  <a:pt x="119513" y="28648"/>
                </a:lnTo>
                <a:lnTo>
                  <a:pt x="118728" y="31467"/>
                </a:lnTo>
                <a:lnTo>
                  <a:pt x="117252" y="34298"/>
                </a:lnTo>
                <a:lnTo>
                  <a:pt x="115315" y="37138"/>
                </a:lnTo>
                <a:lnTo>
                  <a:pt x="114024" y="39984"/>
                </a:lnTo>
                <a:lnTo>
                  <a:pt x="113164" y="42834"/>
                </a:lnTo>
                <a:lnTo>
                  <a:pt x="112590" y="45686"/>
                </a:lnTo>
                <a:lnTo>
                  <a:pt x="110302" y="48540"/>
                </a:lnTo>
                <a:lnTo>
                  <a:pt x="106872" y="51395"/>
                </a:lnTo>
                <a:lnTo>
                  <a:pt x="102681" y="54251"/>
                </a:lnTo>
                <a:lnTo>
                  <a:pt x="98934" y="56155"/>
                </a:lnTo>
                <a:lnTo>
                  <a:pt x="95484" y="57424"/>
                </a:lnTo>
                <a:lnTo>
                  <a:pt x="92231" y="58271"/>
                </a:lnTo>
                <a:lnTo>
                  <a:pt x="89110" y="59788"/>
                </a:lnTo>
                <a:lnTo>
                  <a:pt x="86077" y="61751"/>
                </a:lnTo>
                <a:lnTo>
                  <a:pt x="83102" y="64013"/>
                </a:lnTo>
                <a:lnTo>
                  <a:pt x="79214" y="65520"/>
                </a:lnTo>
                <a:lnTo>
                  <a:pt x="74717" y="66525"/>
                </a:lnTo>
                <a:lnTo>
                  <a:pt x="69813" y="67196"/>
                </a:lnTo>
                <a:lnTo>
                  <a:pt x="65593" y="67642"/>
                </a:lnTo>
                <a:lnTo>
                  <a:pt x="61826" y="67940"/>
                </a:lnTo>
                <a:lnTo>
                  <a:pt x="58362" y="68138"/>
                </a:lnTo>
                <a:lnTo>
                  <a:pt x="49434" y="68359"/>
                </a:lnTo>
                <a:lnTo>
                  <a:pt x="44386" y="68418"/>
                </a:lnTo>
                <a:lnTo>
                  <a:pt x="40069" y="67505"/>
                </a:lnTo>
                <a:lnTo>
                  <a:pt x="36237" y="65943"/>
                </a:lnTo>
                <a:lnTo>
                  <a:pt x="32730" y="63950"/>
                </a:lnTo>
                <a:lnTo>
                  <a:pt x="29440" y="62621"/>
                </a:lnTo>
                <a:lnTo>
                  <a:pt x="26294" y="61735"/>
                </a:lnTo>
                <a:lnTo>
                  <a:pt x="23245" y="61145"/>
                </a:lnTo>
                <a:lnTo>
                  <a:pt x="20259" y="59798"/>
                </a:lnTo>
                <a:lnTo>
                  <a:pt x="17316" y="57948"/>
                </a:lnTo>
                <a:lnTo>
                  <a:pt x="14402" y="55762"/>
                </a:lnTo>
                <a:lnTo>
                  <a:pt x="11506" y="53353"/>
                </a:lnTo>
                <a:lnTo>
                  <a:pt x="8623" y="50794"/>
                </a:lnTo>
                <a:lnTo>
                  <a:pt x="1704" y="44394"/>
                </a:lnTo>
                <a:lnTo>
                  <a:pt x="1136" y="42916"/>
                </a:lnTo>
                <a:lnTo>
                  <a:pt x="757" y="40978"/>
                </a:lnTo>
                <a:lnTo>
                  <a:pt x="0" y="342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7"/>
          <p:cNvSpPr/>
          <p:nvPr/>
        </p:nvSpPr>
        <p:spPr>
          <a:xfrm>
            <a:off x="7718107" y="4114813"/>
            <a:ext cx="68559" cy="85699"/>
          </a:xfrm>
          <a:custGeom>
            <a:avLst/>
            <a:gdLst/>
            <a:ahLst/>
            <a:cxnLst/>
            <a:rect l="0" t="0" r="0" b="0"/>
            <a:pathLst>
              <a:path w="68559" h="85699">
                <a:moveTo>
                  <a:pt x="0" y="17132"/>
                </a:moveTo>
                <a:lnTo>
                  <a:pt x="8220" y="17132"/>
                </a:lnTo>
                <a:lnTo>
                  <a:pt x="9290" y="16179"/>
                </a:lnTo>
                <a:lnTo>
                  <a:pt x="13019" y="12581"/>
                </a:lnTo>
                <a:lnTo>
                  <a:pt x="15347" y="11240"/>
                </a:lnTo>
                <a:lnTo>
                  <a:pt x="17851" y="10347"/>
                </a:lnTo>
                <a:lnTo>
                  <a:pt x="20474" y="9751"/>
                </a:lnTo>
                <a:lnTo>
                  <a:pt x="23173" y="9354"/>
                </a:lnTo>
                <a:lnTo>
                  <a:pt x="25927" y="9089"/>
                </a:lnTo>
                <a:lnTo>
                  <a:pt x="28714" y="8912"/>
                </a:lnTo>
                <a:lnTo>
                  <a:pt x="34353" y="8716"/>
                </a:lnTo>
                <a:lnTo>
                  <a:pt x="45733" y="8590"/>
                </a:lnTo>
                <a:lnTo>
                  <a:pt x="58847" y="8569"/>
                </a:lnTo>
                <a:lnTo>
                  <a:pt x="62091" y="9518"/>
                </a:lnTo>
                <a:lnTo>
                  <a:pt x="64255" y="11103"/>
                </a:lnTo>
                <a:lnTo>
                  <a:pt x="65696" y="13113"/>
                </a:lnTo>
                <a:lnTo>
                  <a:pt x="66658" y="15405"/>
                </a:lnTo>
                <a:lnTo>
                  <a:pt x="67299" y="17885"/>
                </a:lnTo>
                <a:lnTo>
                  <a:pt x="67726" y="20492"/>
                </a:lnTo>
                <a:lnTo>
                  <a:pt x="68010" y="23182"/>
                </a:lnTo>
                <a:lnTo>
                  <a:pt x="68200" y="25928"/>
                </a:lnTo>
                <a:lnTo>
                  <a:pt x="68327" y="28710"/>
                </a:lnTo>
                <a:lnTo>
                  <a:pt x="68468" y="34343"/>
                </a:lnTo>
                <a:lnTo>
                  <a:pt x="68558" y="45720"/>
                </a:lnTo>
                <a:lnTo>
                  <a:pt x="67613" y="49525"/>
                </a:lnTo>
                <a:lnTo>
                  <a:pt x="66031" y="53967"/>
                </a:lnTo>
                <a:lnTo>
                  <a:pt x="64023" y="58834"/>
                </a:lnTo>
                <a:lnTo>
                  <a:pt x="61732" y="63031"/>
                </a:lnTo>
                <a:lnTo>
                  <a:pt x="59252" y="66781"/>
                </a:lnTo>
                <a:lnTo>
                  <a:pt x="56647" y="70234"/>
                </a:lnTo>
                <a:lnTo>
                  <a:pt x="53957" y="73488"/>
                </a:lnTo>
                <a:lnTo>
                  <a:pt x="51211" y="76610"/>
                </a:lnTo>
                <a:lnTo>
                  <a:pt x="44512" y="83914"/>
                </a:lnTo>
                <a:lnTo>
                  <a:pt x="42057" y="84513"/>
                </a:lnTo>
                <a:lnTo>
                  <a:pt x="38516" y="84913"/>
                </a:lnTo>
                <a:lnTo>
                  <a:pt x="28246" y="85554"/>
                </a:lnTo>
                <a:lnTo>
                  <a:pt x="24301" y="85641"/>
                </a:lnTo>
                <a:lnTo>
                  <a:pt x="14008" y="85698"/>
                </a:lnTo>
                <a:lnTo>
                  <a:pt x="12197" y="84750"/>
                </a:lnTo>
                <a:lnTo>
                  <a:pt x="10988" y="83165"/>
                </a:lnTo>
                <a:lnTo>
                  <a:pt x="10183" y="81157"/>
                </a:lnTo>
                <a:lnTo>
                  <a:pt x="8694" y="78865"/>
                </a:lnTo>
                <a:lnTo>
                  <a:pt x="6749" y="76385"/>
                </a:lnTo>
                <a:lnTo>
                  <a:pt x="4499" y="73779"/>
                </a:lnTo>
                <a:lnTo>
                  <a:pt x="3000" y="70136"/>
                </a:lnTo>
                <a:lnTo>
                  <a:pt x="2000" y="65803"/>
                </a:lnTo>
                <a:lnTo>
                  <a:pt x="1333" y="61009"/>
                </a:lnTo>
                <a:lnTo>
                  <a:pt x="889" y="56861"/>
                </a:lnTo>
                <a:lnTo>
                  <a:pt x="593" y="53143"/>
                </a:lnTo>
                <a:lnTo>
                  <a:pt x="395" y="49712"/>
                </a:lnTo>
                <a:lnTo>
                  <a:pt x="176" y="40819"/>
                </a:lnTo>
                <a:lnTo>
                  <a:pt x="118" y="35780"/>
                </a:lnTo>
                <a:lnTo>
                  <a:pt x="1031" y="31469"/>
                </a:lnTo>
                <a:lnTo>
                  <a:pt x="2592" y="27643"/>
                </a:lnTo>
                <a:lnTo>
                  <a:pt x="4586" y="24139"/>
                </a:lnTo>
                <a:lnTo>
                  <a:pt x="5915" y="20851"/>
                </a:lnTo>
                <a:lnTo>
                  <a:pt x="6801" y="17706"/>
                </a:lnTo>
                <a:lnTo>
                  <a:pt x="7391" y="14657"/>
                </a:lnTo>
                <a:lnTo>
                  <a:pt x="8737" y="11672"/>
                </a:lnTo>
                <a:lnTo>
                  <a:pt x="10587" y="8729"/>
                </a:lnTo>
                <a:lnTo>
                  <a:pt x="12773" y="5815"/>
                </a:lnTo>
                <a:lnTo>
                  <a:pt x="15183" y="3872"/>
                </a:lnTo>
                <a:lnTo>
                  <a:pt x="17742" y="2577"/>
                </a:lnTo>
                <a:lnTo>
                  <a:pt x="24142" y="498"/>
                </a:lnTo>
                <a:lnTo>
                  <a:pt x="25620" y="328"/>
                </a:lnTo>
                <a:lnTo>
                  <a:pt x="27558" y="214"/>
                </a:lnTo>
                <a:lnTo>
                  <a:pt x="32250" y="88"/>
                </a:lnTo>
                <a:lnTo>
                  <a:pt x="45828" y="0"/>
                </a:lnTo>
                <a:lnTo>
                  <a:pt x="47697" y="948"/>
                </a:lnTo>
                <a:lnTo>
                  <a:pt x="48943" y="2532"/>
                </a:lnTo>
                <a:lnTo>
                  <a:pt x="49774" y="4541"/>
                </a:lnTo>
                <a:lnTo>
                  <a:pt x="51280" y="6833"/>
                </a:lnTo>
                <a:lnTo>
                  <a:pt x="53237" y="9313"/>
                </a:lnTo>
                <a:lnTo>
                  <a:pt x="55494" y="11919"/>
                </a:lnTo>
                <a:lnTo>
                  <a:pt x="56999" y="14609"/>
                </a:lnTo>
                <a:lnTo>
                  <a:pt x="58002" y="17355"/>
                </a:lnTo>
                <a:lnTo>
                  <a:pt x="58671" y="20138"/>
                </a:lnTo>
                <a:lnTo>
                  <a:pt x="59116" y="22946"/>
                </a:lnTo>
                <a:lnTo>
                  <a:pt x="59413" y="25771"/>
                </a:lnTo>
                <a:lnTo>
                  <a:pt x="59612" y="28606"/>
                </a:lnTo>
                <a:lnTo>
                  <a:pt x="58791" y="31449"/>
                </a:lnTo>
                <a:lnTo>
                  <a:pt x="57292" y="34296"/>
                </a:lnTo>
                <a:lnTo>
                  <a:pt x="55339" y="37147"/>
                </a:lnTo>
                <a:lnTo>
                  <a:pt x="54038" y="40000"/>
                </a:lnTo>
                <a:lnTo>
                  <a:pt x="53171" y="42855"/>
                </a:lnTo>
                <a:lnTo>
                  <a:pt x="52593" y="45710"/>
                </a:lnTo>
                <a:lnTo>
                  <a:pt x="51254" y="48567"/>
                </a:lnTo>
                <a:lnTo>
                  <a:pt x="49410" y="51423"/>
                </a:lnTo>
                <a:lnTo>
                  <a:pt x="47227" y="54280"/>
                </a:lnTo>
                <a:lnTo>
                  <a:pt x="44820" y="56185"/>
                </a:lnTo>
                <a:lnTo>
                  <a:pt x="42262" y="57455"/>
                </a:lnTo>
                <a:lnTo>
                  <a:pt x="39605" y="58301"/>
                </a:lnTo>
                <a:lnTo>
                  <a:pt x="36881" y="58865"/>
                </a:lnTo>
                <a:lnTo>
                  <a:pt x="34112" y="59242"/>
                </a:lnTo>
                <a:lnTo>
                  <a:pt x="27376" y="59846"/>
                </a:lnTo>
                <a:lnTo>
                  <a:pt x="25870" y="58943"/>
                </a:lnTo>
                <a:lnTo>
                  <a:pt x="23915" y="57388"/>
                </a:lnTo>
                <a:lnTo>
                  <a:pt x="21658" y="55399"/>
                </a:lnTo>
                <a:lnTo>
                  <a:pt x="19202" y="53121"/>
                </a:lnTo>
                <a:lnTo>
                  <a:pt x="10160" y="44390"/>
                </a:lnTo>
                <a:lnTo>
                  <a:pt x="4492" y="38755"/>
                </a:lnTo>
                <a:lnTo>
                  <a:pt x="2995" y="36309"/>
                </a:lnTo>
                <a:lnTo>
                  <a:pt x="1996" y="33727"/>
                </a:lnTo>
                <a:lnTo>
                  <a:pt x="394" y="27289"/>
                </a:lnTo>
                <a:lnTo>
                  <a:pt x="263" y="25808"/>
                </a:lnTo>
                <a:lnTo>
                  <a:pt x="176" y="23868"/>
                </a:lnTo>
                <a:lnTo>
                  <a:pt x="118" y="21623"/>
                </a:lnTo>
                <a:lnTo>
                  <a:pt x="1031" y="20126"/>
                </a:lnTo>
                <a:lnTo>
                  <a:pt x="2592" y="19128"/>
                </a:lnTo>
                <a:lnTo>
                  <a:pt x="7391" y="17526"/>
                </a:lnTo>
                <a:lnTo>
                  <a:pt x="8737" y="17394"/>
                </a:lnTo>
                <a:lnTo>
                  <a:pt x="10587" y="17307"/>
                </a:lnTo>
                <a:lnTo>
                  <a:pt x="15183" y="17209"/>
                </a:lnTo>
                <a:lnTo>
                  <a:pt x="25718" y="1713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8"/>
          <p:cNvSpPr/>
          <p:nvPr/>
        </p:nvSpPr>
        <p:spPr>
          <a:xfrm>
            <a:off x="7923847" y="4474845"/>
            <a:ext cx="34291" cy="231458"/>
          </a:xfrm>
          <a:custGeom>
            <a:avLst/>
            <a:gdLst/>
            <a:ahLst/>
            <a:cxnLst/>
            <a:rect l="0" t="0" r="0" b="0"/>
            <a:pathLst>
              <a:path w="34291" h="231458">
                <a:moveTo>
                  <a:pt x="0" y="0"/>
                </a:moveTo>
                <a:lnTo>
                  <a:pt x="0" y="7381"/>
                </a:lnTo>
                <a:lnTo>
                  <a:pt x="953" y="8730"/>
                </a:lnTo>
                <a:lnTo>
                  <a:pt x="2540" y="10582"/>
                </a:lnTo>
                <a:lnTo>
                  <a:pt x="4551" y="12770"/>
                </a:lnTo>
                <a:lnTo>
                  <a:pt x="5892" y="15181"/>
                </a:lnTo>
                <a:lnTo>
                  <a:pt x="6785" y="17740"/>
                </a:lnTo>
                <a:lnTo>
                  <a:pt x="8219" y="24142"/>
                </a:lnTo>
                <a:lnTo>
                  <a:pt x="8468" y="29801"/>
                </a:lnTo>
                <a:lnTo>
                  <a:pt x="9456" y="33202"/>
                </a:lnTo>
                <a:lnTo>
                  <a:pt x="11066" y="37375"/>
                </a:lnTo>
                <a:lnTo>
                  <a:pt x="13092" y="42062"/>
                </a:lnTo>
                <a:lnTo>
                  <a:pt x="14443" y="46139"/>
                </a:lnTo>
                <a:lnTo>
                  <a:pt x="15344" y="49809"/>
                </a:lnTo>
                <a:lnTo>
                  <a:pt x="15945" y="53208"/>
                </a:lnTo>
                <a:lnTo>
                  <a:pt x="16345" y="57379"/>
                </a:lnTo>
                <a:lnTo>
                  <a:pt x="16611" y="62066"/>
                </a:lnTo>
                <a:lnTo>
                  <a:pt x="16907" y="72352"/>
                </a:lnTo>
                <a:lnTo>
                  <a:pt x="17139" y="109226"/>
                </a:lnTo>
                <a:lnTo>
                  <a:pt x="17145" y="182486"/>
                </a:lnTo>
                <a:lnTo>
                  <a:pt x="18097" y="185475"/>
                </a:lnTo>
                <a:lnTo>
                  <a:pt x="19685" y="188420"/>
                </a:lnTo>
                <a:lnTo>
                  <a:pt x="21696" y="191336"/>
                </a:lnTo>
                <a:lnTo>
                  <a:pt x="23036" y="195185"/>
                </a:lnTo>
                <a:lnTo>
                  <a:pt x="23930" y="199656"/>
                </a:lnTo>
                <a:lnTo>
                  <a:pt x="25365" y="211417"/>
                </a:lnTo>
                <a:lnTo>
                  <a:pt x="25613" y="218005"/>
                </a:lnTo>
                <a:lnTo>
                  <a:pt x="26601" y="219632"/>
                </a:lnTo>
                <a:lnTo>
                  <a:pt x="28211" y="220716"/>
                </a:lnTo>
                <a:lnTo>
                  <a:pt x="30237" y="221439"/>
                </a:lnTo>
                <a:lnTo>
                  <a:pt x="31588" y="222873"/>
                </a:lnTo>
                <a:lnTo>
                  <a:pt x="32489" y="224782"/>
                </a:lnTo>
                <a:lnTo>
                  <a:pt x="34269" y="231380"/>
                </a:lnTo>
                <a:lnTo>
                  <a:pt x="34290" y="2314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9"/>
          <p:cNvSpPr/>
          <p:nvPr/>
        </p:nvSpPr>
        <p:spPr>
          <a:xfrm>
            <a:off x="7186612" y="4774882"/>
            <a:ext cx="230118" cy="213798"/>
          </a:xfrm>
          <a:custGeom>
            <a:avLst/>
            <a:gdLst/>
            <a:ahLst/>
            <a:cxnLst/>
            <a:rect l="0" t="0" r="0" b="0"/>
            <a:pathLst>
              <a:path w="230118" h="213798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4551" y="20400"/>
                </a:lnTo>
                <a:lnTo>
                  <a:pt x="6785" y="25895"/>
                </a:lnTo>
                <a:lnTo>
                  <a:pt x="8731" y="32464"/>
                </a:lnTo>
                <a:lnTo>
                  <a:pt x="10583" y="36883"/>
                </a:lnTo>
                <a:lnTo>
                  <a:pt x="12771" y="41734"/>
                </a:lnTo>
                <a:lnTo>
                  <a:pt x="14229" y="46872"/>
                </a:lnTo>
                <a:lnTo>
                  <a:pt x="15201" y="52203"/>
                </a:lnTo>
                <a:lnTo>
                  <a:pt x="15849" y="57662"/>
                </a:lnTo>
                <a:lnTo>
                  <a:pt x="16281" y="63207"/>
                </a:lnTo>
                <a:lnTo>
                  <a:pt x="16569" y="68808"/>
                </a:lnTo>
                <a:lnTo>
                  <a:pt x="16761" y="74447"/>
                </a:lnTo>
                <a:lnTo>
                  <a:pt x="17842" y="81064"/>
                </a:lnTo>
                <a:lnTo>
                  <a:pt x="19514" y="88333"/>
                </a:lnTo>
                <a:lnTo>
                  <a:pt x="21582" y="96036"/>
                </a:lnTo>
                <a:lnTo>
                  <a:pt x="22961" y="103077"/>
                </a:lnTo>
                <a:lnTo>
                  <a:pt x="23879" y="109675"/>
                </a:lnTo>
                <a:lnTo>
                  <a:pt x="24492" y="115979"/>
                </a:lnTo>
                <a:lnTo>
                  <a:pt x="24901" y="123040"/>
                </a:lnTo>
                <a:lnTo>
                  <a:pt x="25355" y="138504"/>
                </a:lnTo>
                <a:lnTo>
                  <a:pt x="25686" y="176781"/>
                </a:lnTo>
                <a:lnTo>
                  <a:pt x="25715" y="199490"/>
                </a:lnTo>
                <a:lnTo>
                  <a:pt x="24764" y="202525"/>
                </a:lnTo>
                <a:lnTo>
                  <a:pt x="21166" y="208439"/>
                </a:lnTo>
                <a:lnTo>
                  <a:pt x="17497" y="213797"/>
                </a:lnTo>
                <a:lnTo>
                  <a:pt x="17249" y="209609"/>
                </a:lnTo>
                <a:lnTo>
                  <a:pt x="16263" y="207367"/>
                </a:lnTo>
                <a:lnTo>
                  <a:pt x="12625" y="202335"/>
                </a:lnTo>
                <a:lnTo>
                  <a:pt x="11275" y="199661"/>
                </a:lnTo>
                <a:lnTo>
                  <a:pt x="9773" y="194148"/>
                </a:lnTo>
                <a:lnTo>
                  <a:pt x="9373" y="190392"/>
                </a:lnTo>
                <a:lnTo>
                  <a:pt x="9106" y="185983"/>
                </a:lnTo>
                <a:lnTo>
                  <a:pt x="8928" y="181139"/>
                </a:lnTo>
                <a:lnTo>
                  <a:pt x="7857" y="176004"/>
                </a:lnTo>
                <a:lnTo>
                  <a:pt x="6191" y="170676"/>
                </a:lnTo>
                <a:lnTo>
                  <a:pt x="4127" y="165219"/>
                </a:lnTo>
                <a:lnTo>
                  <a:pt x="2751" y="159676"/>
                </a:lnTo>
                <a:lnTo>
                  <a:pt x="1835" y="154076"/>
                </a:lnTo>
                <a:lnTo>
                  <a:pt x="1222" y="148437"/>
                </a:lnTo>
                <a:lnTo>
                  <a:pt x="1768" y="141821"/>
                </a:lnTo>
                <a:lnTo>
                  <a:pt x="3084" y="134552"/>
                </a:lnTo>
                <a:lnTo>
                  <a:pt x="4913" y="126849"/>
                </a:lnTo>
                <a:lnTo>
                  <a:pt x="7086" y="118856"/>
                </a:lnTo>
                <a:lnTo>
                  <a:pt x="12039" y="102355"/>
                </a:lnTo>
                <a:lnTo>
                  <a:pt x="13741" y="94907"/>
                </a:lnTo>
                <a:lnTo>
                  <a:pt x="14876" y="88036"/>
                </a:lnTo>
                <a:lnTo>
                  <a:pt x="15632" y="81551"/>
                </a:lnTo>
                <a:lnTo>
                  <a:pt x="17089" y="75322"/>
                </a:lnTo>
                <a:lnTo>
                  <a:pt x="19012" y="69265"/>
                </a:lnTo>
                <a:lnTo>
                  <a:pt x="21248" y="63322"/>
                </a:lnTo>
                <a:lnTo>
                  <a:pt x="24643" y="58407"/>
                </a:lnTo>
                <a:lnTo>
                  <a:pt x="28811" y="54178"/>
                </a:lnTo>
                <a:lnTo>
                  <a:pt x="33495" y="50406"/>
                </a:lnTo>
                <a:lnTo>
                  <a:pt x="37570" y="46939"/>
                </a:lnTo>
                <a:lnTo>
                  <a:pt x="44638" y="40547"/>
                </a:lnTo>
                <a:lnTo>
                  <a:pt x="47856" y="38461"/>
                </a:lnTo>
                <a:lnTo>
                  <a:pt x="53972" y="36144"/>
                </a:lnTo>
                <a:lnTo>
                  <a:pt x="57889" y="34574"/>
                </a:lnTo>
                <a:lnTo>
                  <a:pt x="62405" y="32574"/>
                </a:lnTo>
                <a:lnTo>
                  <a:pt x="67321" y="30289"/>
                </a:lnTo>
                <a:lnTo>
                  <a:pt x="71551" y="29718"/>
                </a:lnTo>
                <a:lnTo>
                  <a:pt x="75323" y="30289"/>
                </a:lnTo>
                <a:lnTo>
                  <a:pt x="82055" y="33464"/>
                </a:lnTo>
                <a:lnTo>
                  <a:pt x="88221" y="38050"/>
                </a:lnTo>
                <a:lnTo>
                  <a:pt x="94137" y="43264"/>
                </a:lnTo>
                <a:lnTo>
                  <a:pt x="97048" y="45988"/>
                </a:lnTo>
                <a:lnTo>
                  <a:pt x="99941" y="49708"/>
                </a:lnTo>
                <a:lnTo>
                  <a:pt x="102822" y="54094"/>
                </a:lnTo>
                <a:lnTo>
                  <a:pt x="105696" y="58923"/>
                </a:lnTo>
                <a:lnTo>
                  <a:pt x="108564" y="63095"/>
                </a:lnTo>
                <a:lnTo>
                  <a:pt x="111428" y="66828"/>
                </a:lnTo>
                <a:lnTo>
                  <a:pt x="114291" y="70269"/>
                </a:lnTo>
                <a:lnTo>
                  <a:pt x="116198" y="74469"/>
                </a:lnTo>
                <a:lnTo>
                  <a:pt x="117471" y="79174"/>
                </a:lnTo>
                <a:lnTo>
                  <a:pt x="118319" y="84215"/>
                </a:lnTo>
                <a:lnTo>
                  <a:pt x="118884" y="90433"/>
                </a:lnTo>
                <a:lnTo>
                  <a:pt x="119262" y="97436"/>
                </a:lnTo>
                <a:lnTo>
                  <a:pt x="119680" y="111885"/>
                </a:lnTo>
                <a:lnTo>
                  <a:pt x="119971" y="142557"/>
                </a:lnTo>
                <a:lnTo>
                  <a:pt x="120014" y="174989"/>
                </a:lnTo>
                <a:lnTo>
                  <a:pt x="119062" y="176667"/>
                </a:lnTo>
                <a:lnTo>
                  <a:pt x="117475" y="177786"/>
                </a:lnTo>
                <a:lnTo>
                  <a:pt x="111796" y="179892"/>
                </a:lnTo>
                <a:lnTo>
                  <a:pt x="106996" y="179984"/>
                </a:lnTo>
                <a:lnTo>
                  <a:pt x="105621" y="179044"/>
                </a:lnTo>
                <a:lnTo>
                  <a:pt x="104704" y="177466"/>
                </a:lnTo>
                <a:lnTo>
                  <a:pt x="104093" y="175461"/>
                </a:lnTo>
                <a:lnTo>
                  <a:pt x="103685" y="172219"/>
                </a:lnTo>
                <a:lnTo>
                  <a:pt x="103414" y="168153"/>
                </a:lnTo>
                <a:lnTo>
                  <a:pt x="103112" y="159507"/>
                </a:lnTo>
                <a:lnTo>
                  <a:pt x="102942" y="148332"/>
                </a:lnTo>
                <a:lnTo>
                  <a:pt x="102880" y="117912"/>
                </a:lnTo>
                <a:lnTo>
                  <a:pt x="103829" y="110993"/>
                </a:lnTo>
                <a:lnTo>
                  <a:pt x="105414" y="104475"/>
                </a:lnTo>
                <a:lnTo>
                  <a:pt x="107424" y="98225"/>
                </a:lnTo>
                <a:lnTo>
                  <a:pt x="109716" y="92153"/>
                </a:lnTo>
                <a:lnTo>
                  <a:pt x="112196" y="86201"/>
                </a:lnTo>
                <a:lnTo>
                  <a:pt x="114802" y="80327"/>
                </a:lnTo>
                <a:lnTo>
                  <a:pt x="117493" y="73554"/>
                </a:lnTo>
                <a:lnTo>
                  <a:pt x="123021" y="58408"/>
                </a:lnTo>
                <a:lnTo>
                  <a:pt x="125829" y="52274"/>
                </a:lnTo>
                <a:lnTo>
                  <a:pt x="128654" y="47232"/>
                </a:lnTo>
                <a:lnTo>
                  <a:pt x="131490" y="42918"/>
                </a:lnTo>
                <a:lnTo>
                  <a:pt x="134332" y="38137"/>
                </a:lnTo>
                <a:lnTo>
                  <a:pt x="137180" y="33045"/>
                </a:lnTo>
                <a:lnTo>
                  <a:pt x="140030" y="27745"/>
                </a:lnTo>
                <a:lnTo>
                  <a:pt x="142884" y="23259"/>
                </a:lnTo>
                <a:lnTo>
                  <a:pt x="145738" y="19316"/>
                </a:lnTo>
                <a:lnTo>
                  <a:pt x="148594" y="15735"/>
                </a:lnTo>
                <a:lnTo>
                  <a:pt x="151450" y="13348"/>
                </a:lnTo>
                <a:lnTo>
                  <a:pt x="154307" y="11756"/>
                </a:lnTo>
                <a:lnTo>
                  <a:pt x="157164" y="10695"/>
                </a:lnTo>
                <a:lnTo>
                  <a:pt x="160974" y="9987"/>
                </a:lnTo>
                <a:lnTo>
                  <a:pt x="165419" y="9516"/>
                </a:lnTo>
                <a:lnTo>
                  <a:pt x="170287" y="9201"/>
                </a:lnTo>
                <a:lnTo>
                  <a:pt x="178235" y="8852"/>
                </a:lnTo>
                <a:lnTo>
                  <a:pt x="181689" y="8759"/>
                </a:lnTo>
                <a:lnTo>
                  <a:pt x="184944" y="9649"/>
                </a:lnTo>
                <a:lnTo>
                  <a:pt x="191100" y="13178"/>
                </a:lnTo>
                <a:lnTo>
                  <a:pt x="197011" y="17922"/>
                </a:lnTo>
                <a:lnTo>
                  <a:pt x="199920" y="20521"/>
                </a:lnTo>
                <a:lnTo>
                  <a:pt x="202812" y="24158"/>
                </a:lnTo>
                <a:lnTo>
                  <a:pt x="205694" y="28488"/>
                </a:lnTo>
                <a:lnTo>
                  <a:pt x="208566" y="33280"/>
                </a:lnTo>
                <a:lnTo>
                  <a:pt x="211434" y="38379"/>
                </a:lnTo>
                <a:lnTo>
                  <a:pt x="217161" y="49125"/>
                </a:lnTo>
                <a:lnTo>
                  <a:pt x="219069" y="54658"/>
                </a:lnTo>
                <a:lnTo>
                  <a:pt x="220341" y="60251"/>
                </a:lnTo>
                <a:lnTo>
                  <a:pt x="221190" y="65885"/>
                </a:lnTo>
                <a:lnTo>
                  <a:pt x="222707" y="72498"/>
                </a:lnTo>
                <a:lnTo>
                  <a:pt x="224672" y="79765"/>
                </a:lnTo>
                <a:lnTo>
                  <a:pt x="226933" y="87466"/>
                </a:lnTo>
                <a:lnTo>
                  <a:pt x="228441" y="94506"/>
                </a:lnTo>
                <a:lnTo>
                  <a:pt x="229446" y="101104"/>
                </a:lnTo>
                <a:lnTo>
                  <a:pt x="230117" y="107408"/>
                </a:lnTo>
                <a:lnTo>
                  <a:pt x="229611" y="114468"/>
                </a:lnTo>
                <a:lnTo>
                  <a:pt x="228322" y="122032"/>
                </a:lnTo>
                <a:lnTo>
                  <a:pt x="226510" y="129932"/>
                </a:lnTo>
                <a:lnTo>
                  <a:pt x="225301" y="136151"/>
                </a:lnTo>
                <a:lnTo>
                  <a:pt x="224496" y="141250"/>
                </a:lnTo>
                <a:lnTo>
                  <a:pt x="223959" y="145602"/>
                </a:lnTo>
                <a:lnTo>
                  <a:pt x="223601" y="150408"/>
                </a:lnTo>
                <a:lnTo>
                  <a:pt x="223363" y="155517"/>
                </a:lnTo>
                <a:lnTo>
                  <a:pt x="223026" y="169269"/>
                </a:lnTo>
                <a:lnTo>
                  <a:pt x="222885" y="1971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0"/>
          <p:cNvSpPr/>
          <p:nvPr/>
        </p:nvSpPr>
        <p:spPr>
          <a:xfrm>
            <a:off x="7520940" y="4800600"/>
            <a:ext cx="137161" cy="8573"/>
          </a:xfrm>
          <a:custGeom>
            <a:avLst/>
            <a:gdLst/>
            <a:ahLst/>
            <a:cxnLst/>
            <a:rect l="0" t="0" r="0" b="0"/>
            <a:pathLst>
              <a:path w="137161" h="8573">
                <a:moveTo>
                  <a:pt x="0" y="8572"/>
                </a:moveTo>
                <a:lnTo>
                  <a:pt x="7381" y="8572"/>
                </a:lnTo>
                <a:lnTo>
                  <a:pt x="8731" y="7620"/>
                </a:lnTo>
                <a:lnTo>
                  <a:pt x="10583" y="6032"/>
                </a:lnTo>
                <a:lnTo>
                  <a:pt x="12770" y="4022"/>
                </a:lnTo>
                <a:lnTo>
                  <a:pt x="15181" y="2681"/>
                </a:lnTo>
                <a:lnTo>
                  <a:pt x="17740" y="1787"/>
                </a:lnTo>
                <a:lnTo>
                  <a:pt x="20399" y="1191"/>
                </a:lnTo>
                <a:lnTo>
                  <a:pt x="24077" y="794"/>
                </a:lnTo>
                <a:lnTo>
                  <a:pt x="28434" y="529"/>
                </a:lnTo>
                <a:lnTo>
                  <a:pt x="37402" y="235"/>
                </a:lnTo>
                <a:lnTo>
                  <a:pt x="48759" y="70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1"/>
          <p:cNvSpPr/>
          <p:nvPr/>
        </p:nvSpPr>
        <p:spPr>
          <a:xfrm>
            <a:off x="7538439" y="4877752"/>
            <a:ext cx="188242" cy="25719"/>
          </a:xfrm>
          <a:custGeom>
            <a:avLst/>
            <a:gdLst/>
            <a:ahLst/>
            <a:cxnLst/>
            <a:rect l="0" t="0" r="0" b="0"/>
            <a:pathLst>
              <a:path w="188242" h="25719">
                <a:moveTo>
                  <a:pt x="8218" y="25718"/>
                </a:moveTo>
                <a:lnTo>
                  <a:pt x="0" y="25718"/>
                </a:lnTo>
                <a:lnTo>
                  <a:pt x="27429" y="25718"/>
                </a:lnTo>
                <a:lnTo>
                  <a:pt x="31502" y="24765"/>
                </a:lnTo>
                <a:lnTo>
                  <a:pt x="36124" y="23178"/>
                </a:lnTo>
                <a:lnTo>
                  <a:pt x="41109" y="21167"/>
                </a:lnTo>
                <a:lnTo>
                  <a:pt x="46338" y="19826"/>
                </a:lnTo>
                <a:lnTo>
                  <a:pt x="51729" y="18932"/>
                </a:lnTo>
                <a:lnTo>
                  <a:pt x="57228" y="18337"/>
                </a:lnTo>
                <a:lnTo>
                  <a:pt x="62799" y="17939"/>
                </a:lnTo>
                <a:lnTo>
                  <a:pt x="68418" y="17675"/>
                </a:lnTo>
                <a:lnTo>
                  <a:pt x="74069" y="17498"/>
                </a:lnTo>
                <a:lnTo>
                  <a:pt x="80693" y="16428"/>
                </a:lnTo>
                <a:lnTo>
                  <a:pt x="87968" y="14762"/>
                </a:lnTo>
                <a:lnTo>
                  <a:pt x="95674" y="12699"/>
                </a:lnTo>
                <a:lnTo>
                  <a:pt x="102717" y="11324"/>
                </a:lnTo>
                <a:lnTo>
                  <a:pt x="109318" y="10406"/>
                </a:lnTo>
                <a:lnTo>
                  <a:pt x="115623" y="9795"/>
                </a:lnTo>
                <a:lnTo>
                  <a:pt x="122684" y="9388"/>
                </a:lnTo>
                <a:lnTo>
                  <a:pt x="138149" y="8934"/>
                </a:lnTo>
                <a:lnTo>
                  <a:pt x="147226" y="7862"/>
                </a:lnTo>
                <a:lnTo>
                  <a:pt x="157088" y="6194"/>
                </a:lnTo>
                <a:lnTo>
                  <a:pt x="18824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2"/>
          <p:cNvSpPr/>
          <p:nvPr/>
        </p:nvSpPr>
        <p:spPr>
          <a:xfrm>
            <a:off x="7889588" y="4792027"/>
            <a:ext cx="325725" cy="8564"/>
          </a:xfrm>
          <a:custGeom>
            <a:avLst/>
            <a:gdLst/>
            <a:ahLst/>
            <a:cxnLst/>
            <a:rect l="0" t="0" r="0" b="0"/>
            <a:pathLst>
              <a:path w="325725" h="8564">
                <a:moveTo>
                  <a:pt x="8542" y="0"/>
                </a:moveTo>
                <a:lnTo>
                  <a:pt x="0" y="0"/>
                </a:lnTo>
                <a:lnTo>
                  <a:pt x="4530" y="4551"/>
                </a:lnTo>
                <a:lnTo>
                  <a:pt x="6819" y="5892"/>
                </a:lnTo>
                <a:lnTo>
                  <a:pt x="9298" y="6785"/>
                </a:lnTo>
                <a:lnTo>
                  <a:pt x="11904" y="7381"/>
                </a:lnTo>
                <a:lnTo>
                  <a:pt x="14593" y="7778"/>
                </a:lnTo>
                <a:lnTo>
                  <a:pt x="17339" y="8043"/>
                </a:lnTo>
                <a:lnTo>
                  <a:pt x="20122" y="8219"/>
                </a:lnTo>
                <a:lnTo>
                  <a:pt x="28589" y="8468"/>
                </a:lnTo>
                <a:lnTo>
                  <a:pt x="57624" y="8563"/>
                </a:lnTo>
                <a:lnTo>
                  <a:pt x="63171" y="7614"/>
                </a:lnTo>
                <a:lnTo>
                  <a:pt x="68774" y="6029"/>
                </a:lnTo>
                <a:lnTo>
                  <a:pt x="74415" y="4019"/>
                </a:lnTo>
                <a:lnTo>
                  <a:pt x="80079" y="2679"/>
                </a:lnTo>
                <a:lnTo>
                  <a:pt x="85761" y="1786"/>
                </a:lnTo>
                <a:lnTo>
                  <a:pt x="91454" y="1191"/>
                </a:lnTo>
                <a:lnTo>
                  <a:pt x="97153" y="794"/>
                </a:lnTo>
                <a:lnTo>
                  <a:pt x="102859" y="530"/>
                </a:lnTo>
                <a:lnTo>
                  <a:pt x="115230" y="235"/>
                </a:lnTo>
                <a:lnTo>
                  <a:pt x="32572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3"/>
          <p:cNvSpPr/>
          <p:nvPr/>
        </p:nvSpPr>
        <p:spPr>
          <a:xfrm>
            <a:off x="7923847" y="4860642"/>
            <a:ext cx="205229" cy="171029"/>
          </a:xfrm>
          <a:custGeom>
            <a:avLst/>
            <a:gdLst/>
            <a:ahLst/>
            <a:cxnLst/>
            <a:rect l="0" t="0" r="0" b="0"/>
            <a:pathLst>
              <a:path w="205229" h="171029">
                <a:moveTo>
                  <a:pt x="42862" y="51400"/>
                </a:moveTo>
                <a:lnTo>
                  <a:pt x="34643" y="43181"/>
                </a:lnTo>
                <a:lnTo>
                  <a:pt x="38946" y="38381"/>
                </a:lnTo>
                <a:lnTo>
                  <a:pt x="46253" y="30927"/>
                </a:lnTo>
                <a:lnTo>
                  <a:pt x="48933" y="29179"/>
                </a:lnTo>
                <a:lnTo>
                  <a:pt x="54451" y="27237"/>
                </a:lnTo>
                <a:lnTo>
                  <a:pt x="60078" y="23833"/>
                </a:lnTo>
                <a:lnTo>
                  <a:pt x="65753" y="19146"/>
                </a:lnTo>
                <a:lnTo>
                  <a:pt x="71451" y="13887"/>
                </a:lnTo>
                <a:lnTo>
                  <a:pt x="75257" y="12104"/>
                </a:lnTo>
                <a:lnTo>
                  <a:pt x="79699" y="10915"/>
                </a:lnTo>
                <a:lnTo>
                  <a:pt x="84565" y="10123"/>
                </a:lnTo>
                <a:lnTo>
                  <a:pt x="88762" y="8642"/>
                </a:lnTo>
                <a:lnTo>
                  <a:pt x="92512" y="6702"/>
                </a:lnTo>
                <a:lnTo>
                  <a:pt x="95965" y="4456"/>
                </a:lnTo>
                <a:lnTo>
                  <a:pt x="100171" y="2959"/>
                </a:lnTo>
                <a:lnTo>
                  <a:pt x="104881" y="1961"/>
                </a:lnTo>
                <a:lnTo>
                  <a:pt x="109926" y="1296"/>
                </a:lnTo>
                <a:lnTo>
                  <a:pt x="114242" y="853"/>
                </a:lnTo>
                <a:lnTo>
                  <a:pt x="118071" y="557"/>
                </a:lnTo>
                <a:lnTo>
                  <a:pt x="121576" y="360"/>
                </a:lnTo>
                <a:lnTo>
                  <a:pt x="130552" y="140"/>
                </a:lnTo>
                <a:lnTo>
                  <a:pt x="147285" y="0"/>
                </a:lnTo>
                <a:lnTo>
                  <a:pt x="150577" y="941"/>
                </a:lnTo>
                <a:lnTo>
                  <a:pt x="156776" y="4526"/>
                </a:lnTo>
                <a:lnTo>
                  <a:pt x="158810" y="6816"/>
                </a:lnTo>
                <a:lnTo>
                  <a:pt x="160166" y="9295"/>
                </a:lnTo>
                <a:lnTo>
                  <a:pt x="161672" y="14589"/>
                </a:lnTo>
                <a:lnTo>
                  <a:pt x="162074" y="17335"/>
                </a:lnTo>
                <a:lnTo>
                  <a:pt x="162342" y="20117"/>
                </a:lnTo>
                <a:lnTo>
                  <a:pt x="162521" y="22925"/>
                </a:lnTo>
                <a:lnTo>
                  <a:pt x="162640" y="25749"/>
                </a:lnTo>
                <a:lnTo>
                  <a:pt x="162772" y="31427"/>
                </a:lnTo>
                <a:lnTo>
                  <a:pt x="162830" y="37126"/>
                </a:lnTo>
                <a:lnTo>
                  <a:pt x="161894" y="40932"/>
                </a:lnTo>
                <a:lnTo>
                  <a:pt x="160317" y="45374"/>
                </a:lnTo>
                <a:lnTo>
                  <a:pt x="158313" y="50240"/>
                </a:lnTo>
                <a:lnTo>
                  <a:pt x="155072" y="54437"/>
                </a:lnTo>
                <a:lnTo>
                  <a:pt x="151007" y="58187"/>
                </a:lnTo>
                <a:lnTo>
                  <a:pt x="146391" y="61640"/>
                </a:lnTo>
                <a:lnTo>
                  <a:pt x="142362" y="64894"/>
                </a:lnTo>
                <a:lnTo>
                  <a:pt x="138722" y="68016"/>
                </a:lnTo>
                <a:lnTo>
                  <a:pt x="135344" y="71050"/>
                </a:lnTo>
                <a:lnTo>
                  <a:pt x="132139" y="73073"/>
                </a:lnTo>
                <a:lnTo>
                  <a:pt x="126039" y="75320"/>
                </a:lnTo>
                <a:lnTo>
                  <a:pt x="120152" y="78859"/>
                </a:lnTo>
                <a:lnTo>
                  <a:pt x="117249" y="81135"/>
                </a:lnTo>
                <a:lnTo>
                  <a:pt x="111483" y="83666"/>
                </a:lnTo>
                <a:lnTo>
                  <a:pt x="105745" y="84791"/>
                </a:lnTo>
                <a:lnTo>
                  <a:pt x="100021" y="85290"/>
                </a:lnTo>
                <a:lnTo>
                  <a:pt x="98113" y="86376"/>
                </a:lnTo>
                <a:lnTo>
                  <a:pt x="96841" y="88052"/>
                </a:lnTo>
                <a:lnTo>
                  <a:pt x="95994" y="90122"/>
                </a:lnTo>
                <a:lnTo>
                  <a:pt x="94475" y="91503"/>
                </a:lnTo>
                <a:lnTo>
                  <a:pt x="92511" y="92422"/>
                </a:lnTo>
                <a:lnTo>
                  <a:pt x="85843" y="94231"/>
                </a:lnTo>
                <a:lnTo>
                  <a:pt x="90311" y="94253"/>
                </a:lnTo>
                <a:lnTo>
                  <a:pt x="91639" y="93304"/>
                </a:lnTo>
                <a:lnTo>
                  <a:pt x="92526" y="91719"/>
                </a:lnTo>
                <a:lnTo>
                  <a:pt x="93116" y="89709"/>
                </a:lnTo>
                <a:lnTo>
                  <a:pt x="94463" y="88369"/>
                </a:lnTo>
                <a:lnTo>
                  <a:pt x="96313" y="87476"/>
                </a:lnTo>
                <a:lnTo>
                  <a:pt x="98498" y="86881"/>
                </a:lnTo>
                <a:lnTo>
                  <a:pt x="101860" y="86484"/>
                </a:lnTo>
                <a:lnTo>
                  <a:pt x="106007" y="86220"/>
                </a:lnTo>
                <a:lnTo>
                  <a:pt x="114742" y="85926"/>
                </a:lnTo>
                <a:lnTo>
                  <a:pt x="121799" y="85795"/>
                </a:lnTo>
                <a:lnTo>
                  <a:pt x="125015" y="84808"/>
                </a:lnTo>
                <a:lnTo>
                  <a:pt x="131128" y="81171"/>
                </a:lnTo>
                <a:lnTo>
                  <a:pt x="135043" y="79820"/>
                </a:lnTo>
                <a:lnTo>
                  <a:pt x="139559" y="78919"/>
                </a:lnTo>
                <a:lnTo>
                  <a:pt x="144475" y="78318"/>
                </a:lnTo>
                <a:lnTo>
                  <a:pt x="148703" y="78871"/>
                </a:lnTo>
                <a:lnTo>
                  <a:pt x="152476" y="80192"/>
                </a:lnTo>
                <a:lnTo>
                  <a:pt x="155944" y="82024"/>
                </a:lnTo>
                <a:lnTo>
                  <a:pt x="160160" y="83246"/>
                </a:lnTo>
                <a:lnTo>
                  <a:pt x="164877" y="84061"/>
                </a:lnTo>
                <a:lnTo>
                  <a:pt x="169924" y="84604"/>
                </a:lnTo>
                <a:lnTo>
                  <a:pt x="174243" y="84966"/>
                </a:lnTo>
                <a:lnTo>
                  <a:pt x="178075" y="85208"/>
                </a:lnTo>
                <a:lnTo>
                  <a:pt x="181582" y="85368"/>
                </a:lnTo>
                <a:lnTo>
                  <a:pt x="184872" y="86428"/>
                </a:lnTo>
                <a:lnTo>
                  <a:pt x="191068" y="90146"/>
                </a:lnTo>
                <a:lnTo>
                  <a:pt x="196997" y="94973"/>
                </a:lnTo>
                <a:lnTo>
                  <a:pt x="199912" y="97594"/>
                </a:lnTo>
                <a:lnTo>
                  <a:pt x="201853" y="100293"/>
                </a:lnTo>
                <a:lnTo>
                  <a:pt x="203149" y="103046"/>
                </a:lnTo>
                <a:lnTo>
                  <a:pt x="204014" y="105833"/>
                </a:lnTo>
                <a:lnTo>
                  <a:pt x="204589" y="108644"/>
                </a:lnTo>
                <a:lnTo>
                  <a:pt x="204973" y="111470"/>
                </a:lnTo>
                <a:lnTo>
                  <a:pt x="205228" y="114307"/>
                </a:lnTo>
                <a:lnTo>
                  <a:pt x="204446" y="117151"/>
                </a:lnTo>
                <a:lnTo>
                  <a:pt x="202974" y="119998"/>
                </a:lnTo>
                <a:lnTo>
                  <a:pt x="201037" y="122850"/>
                </a:lnTo>
                <a:lnTo>
                  <a:pt x="198795" y="125704"/>
                </a:lnTo>
                <a:lnTo>
                  <a:pt x="196348" y="128558"/>
                </a:lnTo>
                <a:lnTo>
                  <a:pt x="193763" y="131414"/>
                </a:lnTo>
                <a:lnTo>
                  <a:pt x="188352" y="137126"/>
                </a:lnTo>
                <a:lnTo>
                  <a:pt x="177118" y="148556"/>
                </a:lnTo>
                <a:lnTo>
                  <a:pt x="173323" y="150461"/>
                </a:lnTo>
                <a:lnTo>
                  <a:pt x="168890" y="151730"/>
                </a:lnTo>
                <a:lnTo>
                  <a:pt x="164028" y="152577"/>
                </a:lnTo>
                <a:lnTo>
                  <a:pt x="158882" y="154094"/>
                </a:lnTo>
                <a:lnTo>
                  <a:pt x="153546" y="156057"/>
                </a:lnTo>
                <a:lnTo>
                  <a:pt x="148084" y="158319"/>
                </a:lnTo>
                <a:lnTo>
                  <a:pt x="142538" y="159827"/>
                </a:lnTo>
                <a:lnTo>
                  <a:pt x="136935" y="160832"/>
                </a:lnTo>
                <a:lnTo>
                  <a:pt x="131295" y="161502"/>
                </a:lnTo>
                <a:lnTo>
                  <a:pt x="125630" y="162902"/>
                </a:lnTo>
                <a:lnTo>
                  <a:pt x="119948" y="164787"/>
                </a:lnTo>
                <a:lnTo>
                  <a:pt x="114256" y="166996"/>
                </a:lnTo>
                <a:lnTo>
                  <a:pt x="108555" y="168470"/>
                </a:lnTo>
                <a:lnTo>
                  <a:pt x="102850" y="169451"/>
                </a:lnTo>
                <a:lnTo>
                  <a:pt x="97142" y="170106"/>
                </a:lnTo>
                <a:lnTo>
                  <a:pt x="92383" y="170542"/>
                </a:lnTo>
                <a:lnTo>
                  <a:pt x="88260" y="170833"/>
                </a:lnTo>
                <a:lnTo>
                  <a:pt x="84557" y="171028"/>
                </a:lnTo>
                <a:lnTo>
                  <a:pt x="80184" y="170204"/>
                </a:lnTo>
                <a:lnTo>
                  <a:pt x="75364" y="168703"/>
                </a:lnTo>
                <a:lnTo>
                  <a:pt x="70245" y="166749"/>
                </a:lnTo>
                <a:lnTo>
                  <a:pt x="64928" y="165447"/>
                </a:lnTo>
                <a:lnTo>
                  <a:pt x="59478" y="164579"/>
                </a:lnTo>
                <a:lnTo>
                  <a:pt x="53939" y="164000"/>
                </a:lnTo>
                <a:lnTo>
                  <a:pt x="49294" y="163614"/>
                </a:lnTo>
                <a:lnTo>
                  <a:pt x="45245" y="163357"/>
                </a:lnTo>
                <a:lnTo>
                  <a:pt x="41594" y="163185"/>
                </a:lnTo>
                <a:lnTo>
                  <a:pt x="38207" y="162119"/>
                </a:lnTo>
                <a:lnTo>
                  <a:pt x="31903" y="158393"/>
                </a:lnTo>
                <a:lnTo>
                  <a:pt x="25927" y="156102"/>
                </a:lnTo>
                <a:lnTo>
                  <a:pt x="20096" y="155085"/>
                </a:lnTo>
                <a:lnTo>
                  <a:pt x="14329" y="154632"/>
                </a:lnTo>
                <a:lnTo>
                  <a:pt x="8757" y="154342"/>
                </a:lnTo>
                <a:lnTo>
                  <a:pt x="0" y="1542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4" name="Group 73"/>
          <p:cNvGrpSpPr/>
          <p:nvPr/>
        </p:nvGrpSpPr>
        <p:grpSpPr>
          <a:xfrm>
            <a:off x="3260525" y="4397723"/>
            <a:ext cx="2845414" cy="1791588"/>
            <a:chOff x="3260525" y="4397723"/>
            <a:chExt cx="2845414" cy="1791588"/>
          </a:xfrm>
        </p:grpSpPr>
        <p:sp>
          <p:nvSpPr>
            <p:cNvPr id="42" name="SMARTPenAnnotation84"/>
            <p:cNvSpPr/>
            <p:nvPr/>
          </p:nvSpPr>
          <p:spPr>
            <a:xfrm>
              <a:off x="3260525" y="4423763"/>
              <a:ext cx="214196" cy="471100"/>
            </a:xfrm>
            <a:custGeom>
              <a:avLst/>
              <a:gdLst/>
              <a:ahLst/>
              <a:cxnLst/>
              <a:rect l="0" t="0" r="0" b="0"/>
              <a:pathLst>
                <a:path w="214196" h="471100">
                  <a:moveTo>
                    <a:pt x="214195" y="8219"/>
                  </a:moveTo>
                  <a:lnTo>
                    <a:pt x="206814" y="838"/>
                  </a:lnTo>
                  <a:lnTo>
                    <a:pt x="203612" y="176"/>
                  </a:lnTo>
                  <a:lnTo>
                    <a:pt x="201424" y="0"/>
                  </a:lnTo>
                  <a:lnTo>
                    <a:pt x="199013" y="834"/>
                  </a:lnTo>
                  <a:lnTo>
                    <a:pt x="193795" y="4302"/>
                  </a:lnTo>
                  <a:lnTo>
                    <a:pt x="190117" y="5608"/>
                  </a:lnTo>
                  <a:lnTo>
                    <a:pt x="185760" y="6478"/>
                  </a:lnTo>
                  <a:lnTo>
                    <a:pt x="180951" y="7059"/>
                  </a:lnTo>
                  <a:lnTo>
                    <a:pt x="176792" y="8398"/>
                  </a:lnTo>
                  <a:lnTo>
                    <a:pt x="173067" y="10243"/>
                  </a:lnTo>
                  <a:lnTo>
                    <a:pt x="166388" y="14834"/>
                  </a:lnTo>
                  <a:lnTo>
                    <a:pt x="160245" y="20049"/>
                  </a:lnTo>
                  <a:lnTo>
                    <a:pt x="151800" y="28082"/>
                  </a:lnTo>
                  <a:lnTo>
                    <a:pt x="135406" y="44210"/>
                  </a:lnTo>
                  <a:lnTo>
                    <a:pt x="131189" y="47453"/>
                  </a:lnTo>
                  <a:lnTo>
                    <a:pt x="126472" y="50568"/>
                  </a:lnTo>
                  <a:lnTo>
                    <a:pt x="121423" y="53597"/>
                  </a:lnTo>
                  <a:lnTo>
                    <a:pt x="116152" y="57521"/>
                  </a:lnTo>
                  <a:lnTo>
                    <a:pt x="110733" y="62042"/>
                  </a:lnTo>
                  <a:lnTo>
                    <a:pt x="105215" y="66961"/>
                  </a:lnTo>
                  <a:lnTo>
                    <a:pt x="99631" y="71193"/>
                  </a:lnTo>
                  <a:lnTo>
                    <a:pt x="94004" y="74967"/>
                  </a:lnTo>
                  <a:lnTo>
                    <a:pt x="88348" y="78435"/>
                  </a:lnTo>
                  <a:lnTo>
                    <a:pt x="83624" y="82653"/>
                  </a:lnTo>
                  <a:lnTo>
                    <a:pt x="79523" y="87369"/>
                  </a:lnTo>
                  <a:lnTo>
                    <a:pt x="75836" y="92418"/>
                  </a:lnTo>
                  <a:lnTo>
                    <a:pt x="71473" y="97689"/>
                  </a:lnTo>
                  <a:lnTo>
                    <a:pt x="66659" y="103108"/>
                  </a:lnTo>
                  <a:lnTo>
                    <a:pt x="61545" y="108626"/>
                  </a:lnTo>
                  <a:lnTo>
                    <a:pt x="57183" y="115162"/>
                  </a:lnTo>
                  <a:lnTo>
                    <a:pt x="53323" y="122377"/>
                  </a:lnTo>
                  <a:lnTo>
                    <a:pt x="49797" y="130045"/>
                  </a:lnTo>
                  <a:lnTo>
                    <a:pt x="45541" y="137061"/>
                  </a:lnTo>
                  <a:lnTo>
                    <a:pt x="40799" y="143643"/>
                  </a:lnTo>
                  <a:lnTo>
                    <a:pt x="35733" y="149938"/>
                  </a:lnTo>
                  <a:lnTo>
                    <a:pt x="31402" y="156038"/>
                  </a:lnTo>
                  <a:lnTo>
                    <a:pt x="27563" y="162010"/>
                  </a:lnTo>
                  <a:lnTo>
                    <a:pt x="24051" y="167897"/>
                  </a:lnTo>
                  <a:lnTo>
                    <a:pt x="17609" y="179517"/>
                  </a:lnTo>
                  <a:lnTo>
                    <a:pt x="12523" y="191032"/>
                  </a:lnTo>
                  <a:lnTo>
                    <a:pt x="10263" y="202499"/>
                  </a:lnTo>
                  <a:lnTo>
                    <a:pt x="6718" y="213946"/>
                  </a:lnTo>
                  <a:lnTo>
                    <a:pt x="2920" y="225383"/>
                  </a:lnTo>
                  <a:lnTo>
                    <a:pt x="1232" y="236816"/>
                  </a:lnTo>
                  <a:lnTo>
                    <a:pt x="482" y="248248"/>
                  </a:lnTo>
                  <a:lnTo>
                    <a:pt x="148" y="259679"/>
                  </a:lnTo>
                  <a:lnTo>
                    <a:pt x="0" y="271109"/>
                  </a:lnTo>
                  <a:lnTo>
                    <a:pt x="2475" y="285079"/>
                  </a:lnTo>
                  <a:lnTo>
                    <a:pt x="4468" y="292805"/>
                  </a:lnTo>
                  <a:lnTo>
                    <a:pt x="6683" y="306469"/>
                  </a:lnTo>
                  <a:lnTo>
                    <a:pt x="8620" y="318892"/>
                  </a:lnTo>
                  <a:lnTo>
                    <a:pt x="12655" y="330764"/>
                  </a:lnTo>
                  <a:lnTo>
                    <a:pt x="20283" y="352708"/>
                  </a:lnTo>
                  <a:lnTo>
                    <a:pt x="25777" y="366430"/>
                  </a:lnTo>
                  <a:lnTo>
                    <a:pt x="31393" y="378879"/>
                  </a:lnTo>
                  <a:lnTo>
                    <a:pt x="39910" y="396598"/>
                  </a:lnTo>
                  <a:lnTo>
                    <a:pt x="45613" y="408162"/>
                  </a:lnTo>
                  <a:lnTo>
                    <a:pt x="49419" y="412960"/>
                  </a:lnTo>
                  <a:lnTo>
                    <a:pt x="53862" y="417111"/>
                  </a:lnTo>
                  <a:lnTo>
                    <a:pt x="58728" y="420831"/>
                  </a:lnTo>
                  <a:lnTo>
                    <a:pt x="61973" y="425216"/>
                  </a:lnTo>
                  <a:lnTo>
                    <a:pt x="65578" y="435169"/>
                  </a:lnTo>
                  <a:lnTo>
                    <a:pt x="68444" y="439537"/>
                  </a:lnTo>
                  <a:lnTo>
                    <a:pt x="72260" y="443402"/>
                  </a:lnTo>
                  <a:lnTo>
                    <a:pt x="76709" y="446931"/>
                  </a:lnTo>
                  <a:lnTo>
                    <a:pt x="80628" y="450237"/>
                  </a:lnTo>
                  <a:lnTo>
                    <a:pt x="84192" y="453392"/>
                  </a:lnTo>
                  <a:lnTo>
                    <a:pt x="87522" y="456449"/>
                  </a:lnTo>
                  <a:lnTo>
                    <a:pt x="90694" y="458486"/>
                  </a:lnTo>
                  <a:lnTo>
                    <a:pt x="96758" y="460751"/>
                  </a:lnTo>
                  <a:lnTo>
                    <a:pt x="102628" y="464297"/>
                  </a:lnTo>
                  <a:lnTo>
                    <a:pt x="105527" y="466576"/>
                  </a:lnTo>
                  <a:lnTo>
                    <a:pt x="111288" y="469108"/>
                  </a:lnTo>
                  <a:lnTo>
                    <a:pt x="117023" y="470234"/>
                  </a:lnTo>
                  <a:lnTo>
                    <a:pt x="122747" y="470734"/>
                  </a:lnTo>
                  <a:lnTo>
                    <a:pt x="128466" y="470956"/>
                  </a:lnTo>
                  <a:lnTo>
                    <a:pt x="135348" y="471099"/>
                  </a:lnTo>
                  <a:lnTo>
                    <a:pt x="138829" y="468579"/>
                  </a:lnTo>
                  <a:lnTo>
                    <a:pt x="145614" y="46256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85"/>
            <p:cNvSpPr/>
            <p:nvPr/>
          </p:nvSpPr>
          <p:spPr>
            <a:xfrm>
              <a:off x="3466147" y="4517748"/>
              <a:ext cx="175209" cy="317143"/>
            </a:xfrm>
            <a:custGeom>
              <a:avLst/>
              <a:gdLst/>
              <a:ahLst/>
              <a:cxnLst/>
              <a:rect l="0" t="0" r="0" b="0"/>
              <a:pathLst>
                <a:path w="175209" h="317143">
                  <a:moveTo>
                    <a:pt x="17145" y="25677"/>
                  </a:moveTo>
                  <a:lnTo>
                    <a:pt x="21696" y="21126"/>
                  </a:lnTo>
                  <a:lnTo>
                    <a:pt x="23989" y="19785"/>
                  </a:lnTo>
                  <a:lnTo>
                    <a:pt x="29076" y="18296"/>
                  </a:lnTo>
                  <a:lnTo>
                    <a:pt x="30814" y="16946"/>
                  </a:lnTo>
                  <a:lnTo>
                    <a:pt x="31973" y="15094"/>
                  </a:lnTo>
                  <a:lnTo>
                    <a:pt x="32746" y="12906"/>
                  </a:lnTo>
                  <a:lnTo>
                    <a:pt x="35165" y="10496"/>
                  </a:lnTo>
                  <a:lnTo>
                    <a:pt x="38684" y="7936"/>
                  </a:lnTo>
                  <a:lnTo>
                    <a:pt x="42934" y="5277"/>
                  </a:lnTo>
                  <a:lnTo>
                    <a:pt x="47673" y="3505"/>
                  </a:lnTo>
                  <a:lnTo>
                    <a:pt x="52737" y="2322"/>
                  </a:lnTo>
                  <a:lnTo>
                    <a:pt x="58018" y="1535"/>
                  </a:lnTo>
                  <a:lnTo>
                    <a:pt x="63444" y="1010"/>
                  </a:lnTo>
                  <a:lnTo>
                    <a:pt x="68965" y="660"/>
                  </a:lnTo>
                  <a:lnTo>
                    <a:pt x="80181" y="270"/>
                  </a:lnTo>
                  <a:lnTo>
                    <a:pt x="102904" y="21"/>
                  </a:lnTo>
                  <a:lnTo>
                    <a:pt x="108608" y="0"/>
                  </a:lnTo>
                  <a:lnTo>
                    <a:pt x="113363" y="939"/>
                  </a:lnTo>
                  <a:lnTo>
                    <a:pt x="117485" y="2517"/>
                  </a:lnTo>
                  <a:lnTo>
                    <a:pt x="121186" y="4522"/>
                  </a:lnTo>
                  <a:lnTo>
                    <a:pt x="123653" y="6811"/>
                  </a:lnTo>
                  <a:lnTo>
                    <a:pt x="125298" y="9290"/>
                  </a:lnTo>
                  <a:lnTo>
                    <a:pt x="126394" y="11894"/>
                  </a:lnTo>
                  <a:lnTo>
                    <a:pt x="130153" y="17329"/>
                  </a:lnTo>
                  <a:lnTo>
                    <a:pt x="132489" y="20112"/>
                  </a:lnTo>
                  <a:lnTo>
                    <a:pt x="134046" y="23872"/>
                  </a:lnTo>
                  <a:lnTo>
                    <a:pt x="135776" y="33130"/>
                  </a:lnTo>
                  <a:lnTo>
                    <a:pt x="135285" y="37313"/>
                  </a:lnTo>
                  <a:lnTo>
                    <a:pt x="134005" y="41054"/>
                  </a:lnTo>
                  <a:lnTo>
                    <a:pt x="132199" y="44501"/>
                  </a:lnTo>
                  <a:lnTo>
                    <a:pt x="130995" y="49656"/>
                  </a:lnTo>
                  <a:lnTo>
                    <a:pt x="130193" y="55950"/>
                  </a:lnTo>
                  <a:lnTo>
                    <a:pt x="129657" y="63004"/>
                  </a:lnTo>
                  <a:lnTo>
                    <a:pt x="127396" y="69612"/>
                  </a:lnTo>
                  <a:lnTo>
                    <a:pt x="123983" y="75922"/>
                  </a:lnTo>
                  <a:lnTo>
                    <a:pt x="119803" y="82034"/>
                  </a:lnTo>
                  <a:lnTo>
                    <a:pt x="115111" y="88013"/>
                  </a:lnTo>
                  <a:lnTo>
                    <a:pt x="110078" y="93904"/>
                  </a:lnTo>
                  <a:lnTo>
                    <a:pt x="104818" y="99737"/>
                  </a:lnTo>
                  <a:lnTo>
                    <a:pt x="93893" y="111297"/>
                  </a:lnTo>
                  <a:lnTo>
                    <a:pt x="71358" y="134241"/>
                  </a:lnTo>
                  <a:lnTo>
                    <a:pt x="65669" y="139010"/>
                  </a:lnTo>
                  <a:lnTo>
                    <a:pt x="59972" y="143143"/>
                  </a:lnTo>
                  <a:lnTo>
                    <a:pt x="54269" y="146849"/>
                  </a:lnTo>
                  <a:lnTo>
                    <a:pt x="49514" y="150274"/>
                  </a:lnTo>
                  <a:lnTo>
                    <a:pt x="45392" y="153509"/>
                  </a:lnTo>
                  <a:lnTo>
                    <a:pt x="41691" y="156618"/>
                  </a:lnTo>
                  <a:lnTo>
                    <a:pt x="37319" y="158691"/>
                  </a:lnTo>
                  <a:lnTo>
                    <a:pt x="32499" y="160073"/>
                  </a:lnTo>
                  <a:lnTo>
                    <a:pt x="27381" y="160994"/>
                  </a:lnTo>
                  <a:lnTo>
                    <a:pt x="23017" y="161609"/>
                  </a:lnTo>
                  <a:lnTo>
                    <a:pt x="19154" y="162018"/>
                  </a:lnTo>
                  <a:lnTo>
                    <a:pt x="10663" y="162675"/>
                  </a:lnTo>
                  <a:lnTo>
                    <a:pt x="9014" y="161776"/>
                  </a:lnTo>
                  <a:lnTo>
                    <a:pt x="4641" y="158238"/>
                  </a:lnTo>
                  <a:lnTo>
                    <a:pt x="1375" y="155441"/>
                  </a:lnTo>
                  <a:lnTo>
                    <a:pt x="1869" y="155049"/>
                  </a:lnTo>
                  <a:lnTo>
                    <a:pt x="4958" y="154613"/>
                  </a:lnTo>
                  <a:lnTo>
                    <a:pt x="7116" y="153544"/>
                  </a:lnTo>
                  <a:lnTo>
                    <a:pt x="12053" y="149817"/>
                  </a:lnTo>
                  <a:lnTo>
                    <a:pt x="17422" y="144985"/>
                  </a:lnTo>
                  <a:lnTo>
                    <a:pt x="22983" y="139663"/>
                  </a:lnTo>
                  <a:lnTo>
                    <a:pt x="28630" y="134122"/>
                  </a:lnTo>
                  <a:lnTo>
                    <a:pt x="33374" y="131311"/>
                  </a:lnTo>
                  <a:lnTo>
                    <a:pt x="39394" y="128485"/>
                  </a:lnTo>
                  <a:lnTo>
                    <a:pt x="46266" y="125648"/>
                  </a:lnTo>
                  <a:lnTo>
                    <a:pt x="52751" y="123757"/>
                  </a:lnTo>
                  <a:lnTo>
                    <a:pt x="58980" y="122496"/>
                  </a:lnTo>
                  <a:lnTo>
                    <a:pt x="65038" y="121655"/>
                  </a:lnTo>
                  <a:lnTo>
                    <a:pt x="71933" y="121095"/>
                  </a:lnTo>
                  <a:lnTo>
                    <a:pt x="79388" y="120721"/>
                  </a:lnTo>
                  <a:lnTo>
                    <a:pt x="94339" y="120306"/>
                  </a:lnTo>
                  <a:lnTo>
                    <a:pt x="107333" y="120122"/>
                  </a:lnTo>
                  <a:lnTo>
                    <a:pt x="114418" y="121025"/>
                  </a:lnTo>
                  <a:lnTo>
                    <a:pt x="121999" y="122580"/>
                  </a:lnTo>
                  <a:lnTo>
                    <a:pt x="129910" y="124569"/>
                  </a:lnTo>
                  <a:lnTo>
                    <a:pt x="136136" y="126847"/>
                  </a:lnTo>
                  <a:lnTo>
                    <a:pt x="141240" y="129319"/>
                  </a:lnTo>
                  <a:lnTo>
                    <a:pt x="145595" y="131919"/>
                  </a:lnTo>
                  <a:lnTo>
                    <a:pt x="149451" y="135557"/>
                  </a:lnTo>
                  <a:lnTo>
                    <a:pt x="152974" y="139888"/>
                  </a:lnTo>
                  <a:lnTo>
                    <a:pt x="156275" y="144680"/>
                  </a:lnTo>
                  <a:lnTo>
                    <a:pt x="159428" y="149779"/>
                  </a:lnTo>
                  <a:lnTo>
                    <a:pt x="162483" y="155084"/>
                  </a:lnTo>
                  <a:lnTo>
                    <a:pt x="168417" y="166059"/>
                  </a:lnTo>
                  <a:lnTo>
                    <a:pt x="174230" y="177287"/>
                  </a:lnTo>
                  <a:lnTo>
                    <a:pt x="175208" y="181995"/>
                  </a:lnTo>
                  <a:lnTo>
                    <a:pt x="174908" y="186086"/>
                  </a:lnTo>
                  <a:lnTo>
                    <a:pt x="169935" y="201475"/>
                  </a:lnTo>
                  <a:lnTo>
                    <a:pt x="167582" y="208598"/>
                  </a:lnTo>
                  <a:lnTo>
                    <a:pt x="165061" y="215252"/>
                  </a:lnTo>
                  <a:lnTo>
                    <a:pt x="162429" y="221592"/>
                  </a:lnTo>
                  <a:lnTo>
                    <a:pt x="159721" y="227725"/>
                  </a:lnTo>
                  <a:lnTo>
                    <a:pt x="154172" y="239618"/>
                  </a:lnTo>
                  <a:lnTo>
                    <a:pt x="151359" y="245457"/>
                  </a:lnTo>
                  <a:lnTo>
                    <a:pt x="147578" y="251255"/>
                  </a:lnTo>
                  <a:lnTo>
                    <a:pt x="143153" y="257024"/>
                  </a:lnTo>
                  <a:lnTo>
                    <a:pt x="138298" y="262776"/>
                  </a:lnTo>
                  <a:lnTo>
                    <a:pt x="133156" y="267563"/>
                  </a:lnTo>
                  <a:lnTo>
                    <a:pt x="127823" y="271706"/>
                  </a:lnTo>
                  <a:lnTo>
                    <a:pt x="122363" y="275422"/>
                  </a:lnTo>
                  <a:lnTo>
                    <a:pt x="116818" y="279803"/>
                  </a:lnTo>
                  <a:lnTo>
                    <a:pt x="111216" y="284630"/>
                  </a:lnTo>
                  <a:lnTo>
                    <a:pt x="105577" y="289752"/>
                  </a:lnTo>
                  <a:lnTo>
                    <a:pt x="99912" y="294119"/>
                  </a:lnTo>
                  <a:lnTo>
                    <a:pt x="94231" y="297983"/>
                  </a:lnTo>
                  <a:lnTo>
                    <a:pt x="88538" y="301512"/>
                  </a:lnTo>
                  <a:lnTo>
                    <a:pt x="83790" y="304817"/>
                  </a:lnTo>
                  <a:lnTo>
                    <a:pt x="79673" y="307972"/>
                  </a:lnTo>
                  <a:lnTo>
                    <a:pt x="75975" y="311029"/>
                  </a:lnTo>
                  <a:lnTo>
                    <a:pt x="70653" y="313066"/>
                  </a:lnTo>
                  <a:lnTo>
                    <a:pt x="64247" y="314425"/>
                  </a:lnTo>
                  <a:lnTo>
                    <a:pt x="57119" y="315331"/>
                  </a:lnTo>
                  <a:lnTo>
                    <a:pt x="51414" y="315934"/>
                  </a:lnTo>
                  <a:lnTo>
                    <a:pt x="46659" y="316337"/>
                  </a:lnTo>
                  <a:lnTo>
                    <a:pt x="42536" y="316605"/>
                  </a:lnTo>
                  <a:lnTo>
                    <a:pt x="37882" y="316784"/>
                  </a:lnTo>
                  <a:lnTo>
                    <a:pt x="23183" y="317035"/>
                  </a:lnTo>
                  <a:lnTo>
                    <a:pt x="0" y="31714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86"/>
            <p:cNvSpPr/>
            <p:nvPr/>
          </p:nvSpPr>
          <p:spPr>
            <a:xfrm>
              <a:off x="3740467" y="4757737"/>
              <a:ext cx="13298" cy="162879"/>
            </a:xfrm>
            <a:custGeom>
              <a:avLst/>
              <a:gdLst/>
              <a:ahLst/>
              <a:cxnLst/>
              <a:rect l="0" t="0" r="0" b="0"/>
              <a:pathLst>
                <a:path w="13298" h="162879">
                  <a:moveTo>
                    <a:pt x="8572" y="0"/>
                  </a:moveTo>
                  <a:lnTo>
                    <a:pt x="1191" y="7381"/>
                  </a:lnTo>
                  <a:lnTo>
                    <a:pt x="1747" y="8730"/>
                  </a:lnTo>
                  <a:lnTo>
                    <a:pt x="3070" y="10583"/>
                  </a:lnTo>
                  <a:lnTo>
                    <a:pt x="4904" y="12771"/>
                  </a:lnTo>
                  <a:lnTo>
                    <a:pt x="6127" y="16134"/>
                  </a:lnTo>
                  <a:lnTo>
                    <a:pt x="6942" y="20281"/>
                  </a:lnTo>
                  <a:lnTo>
                    <a:pt x="7485" y="24950"/>
                  </a:lnTo>
                  <a:lnTo>
                    <a:pt x="8800" y="29969"/>
                  </a:lnTo>
                  <a:lnTo>
                    <a:pt x="10629" y="35219"/>
                  </a:lnTo>
                  <a:lnTo>
                    <a:pt x="12801" y="40625"/>
                  </a:lnTo>
                  <a:lnTo>
                    <a:pt x="13297" y="46133"/>
                  </a:lnTo>
                  <a:lnTo>
                    <a:pt x="12674" y="51710"/>
                  </a:lnTo>
                  <a:lnTo>
                    <a:pt x="11307" y="57334"/>
                  </a:lnTo>
                  <a:lnTo>
                    <a:pt x="10396" y="62987"/>
                  </a:lnTo>
                  <a:lnTo>
                    <a:pt x="9788" y="68662"/>
                  </a:lnTo>
                  <a:lnTo>
                    <a:pt x="9383" y="74349"/>
                  </a:lnTo>
                  <a:lnTo>
                    <a:pt x="8160" y="80047"/>
                  </a:lnTo>
                  <a:lnTo>
                    <a:pt x="6393" y="85749"/>
                  </a:lnTo>
                  <a:lnTo>
                    <a:pt x="4262" y="91456"/>
                  </a:lnTo>
                  <a:lnTo>
                    <a:pt x="2841" y="98118"/>
                  </a:lnTo>
                  <a:lnTo>
                    <a:pt x="1894" y="105417"/>
                  </a:lnTo>
                  <a:lnTo>
                    <a:pt x="842" y="119242"/>
                  </a:lnTo>
                  <a:lnTo>
                    <a:pt x="374" y="128562"/>
                  </a:lnTo>
                  <a:lnTo>
                    <a:pt x="166" y="135879"/>
                  </a:lnTo>
                  <a:lnTo>
                    <a:pt x="22" y="151279"/>
                  </a:lnTo>
                  <a:lnTo>
                    <a:pt x="0" y="16287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87"/>
            <p:cNvSpPr/>
            <p:nvPr/>
          </p:nvSpPr>
          <p:spPr>
            <a:xfrm>
              <a:off x="3911917" y="4551997"/>
              <a:ext cx="17041" cy="265749"/>
            </a:xfrm>
            <a:custGeom>
              <a:avLst/>
              <a:gdLst/>
              <a:ahLst/>
              <a:cxnLst/>
              <a:rect l="0" t="0" r="0" b="0"/>
              <a:pathLst>
                <a:path w="17041" h="265749">
                  <a:moveTo>
                    <a:pt x="8572" y="0"/>
                  </a:moveTo>
                  <a:lnTo>
                    <a:pt x="8572" y="24702"/>
                  </a:lnTo>
                  <a:lnTo>
                    <a:pt x="9525" y="30756"/>
                  </a:lnTo>
                  <a:lnTo>
                    <a:pt x="11113" y="37649"/>
                  </a:lnTo>
                  <a:lnTo>
                    <a:pt x="13124" y="45102"/>
                  </a:lnTo>
                  <a:lnTo>
                    <a:pt x="14464" y="51976"/>
                  </a:lnTo>
                  <a:lnTo>
                    <a:pt x="15358" y="58463"/>
                  </a:lnTo>
                  <a:lnTo>
                    <a:pt x="15954" y="64693"/>
                  </a:lnTo>
                  <a:lnTo>
                    <a:pt x="16351" y="71704"/>
                  </a:lnTo>
                  <a:lnTo>
                    <a:pt x="16792" y="87113"/>
                  </a:lnTo>
                  <a:lnTo>
                    <a:pt x="17040" y="111854"/>
                  </a:lnTo>
                  <a:lnTo>
                    <a:pt x="16123" y="120289"/>
                  </a:lnTo>
                  <a:lnTo>
                    <a:pt x="14559" y="128771"/>
                  </a:lnTo>
                  <a:lnTo>
                    <a:pt x="12563" y="137282"/>
                  </a:lnTo>
                  <a:lnTo>
                    <a:pt x="11233" y="145814"/>
                  </a:lnTo>
                  <a:lnTo>
                    <a:pt x="10346" y="154359"/>
                  </a:lnTo>
                  <a:lnTo>
                    <a:pt x="9755" y="162914"/>
                  </a:lnTo>
                  <a:lnTo>
                    <a:pt x="8408" y="171474"/>
                  </a:lnTo>
                  <a:lnTo>
                    <a:pt x="6558" y="180039"/>
                  </a:lnTo>
                  <a:lnTo>
                    <a:pt x="4372" y="188606"/>
                  </a:lnTo>
                  <a:lnTo>
                    <a:pt x="2915" y="196222"/>
                  </a:lnTo>
                  <a:lnTo>
                    <a:pt x="1943" y="203205"/>
                  </a:lnTo>
                  <a:lnTo>
                    <a:pt x="1296" y="209765"/>
                  </a:lnTo>
                  <a:lnTo>
                    <a:pt x="864" y="216043"/>
                  </a:lnTo>
                  <a:lnTo>
                    <a:pt x="576" y="222134"/>
                  </a:lnTo>
                  <a:lnTo>
                    <a:pt x="170" y="237268"/>
                  </a:lnTo>
                  <a:lnTo>
                    <a:pt x="0" y="265404"/>
                  </a:lnTo>
                  <a:lnTo>
                    <a:pt x="0" y="26574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88"/>
            <p:cNvSpPr/>
            <p:nvPr/>
          </p:nvSpPr>
          <p:spPr>
            <a:xfrm>
              <a:off x="4014821" y="4603432"/>
              <a:ext cx="171268" cy="205589"/>
            </a:xfrm>
            <a:custGeom>
              <a:avLst/>
              <a:gdLst/>
              <a:ahLst/>
              <a:cxnLst/>
              <a:rect l="0" t="0" r="0" b="0"/>
              <a:pathLst>
                <a:path w="171268" h="205589">
                  <a:moveTo>
                    <a:pt x="34256" y="8572"/>
                  </a:moveTo>
                  <a:lnTo>
                    <a:pt x="26037" y="8572"/>
                  </a:lnTo>
                  <a:lnTo>
                    <a:pt x="25788" y="13124"/>
                  </a:lnTo>
                  <a:lnTo>
                    <a:pt x="24801" y="15416"/>
                  </a:lnTo>
                  <a:lnTo>
                    <a:pt x="21164" y="20504"/>
                  </a:lnTo>
                  <a:lnTo>
                    <a:pt x="19813" y="23195"/>
                  </a:lnTo>
                  <a:lnTo>
                    <a:pt x="18312" y="28724"/>
                  </a:lnTo>
                  <a:lnTo>
                    <a:pt x="16959" y="32484"/>
                  </a:lnTo>
                  <a:lnTo>
                    <a:pt x="15105" y="36896"/>
                  </a:lnTo>
                  <a:lnTo>
                    <a:pt x="12916" y="41742"/>
                  </a:lnTo>
                  <a:lnTo>
                    <a:pt x="11457" y="47830"/>
                  </a:lnTo>
                  <a:lnTo>
                    <a:pt x="10484" y="54747"/>
                  </a:lnTo>
                  <a:lnTo>
                    <a:pt x="9836" y="62216"/>
                  </a:lnTo>
                  <a:lnTo>
                    <a:pt x="8451" y="69100"/>
                  </a:lnTo>
                  <a:lnTo>
                    <a:pt x="6575" y="75594"/>
                  </a:lnTo>
                  <a:lnTo>
                    <a:pt x="4372" y="81829"/>
                  </a:lnTo>
                  <a:lnTo>
                    <a:pt x="2903" y="87890"/>
                  </a:lnTo>
                  <a:lnTo>
                    <a:pt x="1924" y="93836"/>
                  </a:lnTo>
                  <a:lnTo>
                    <a:pt x="1271" y="99704"/>
                  </a:lnTo>
                  <a:lnTo>
                    <a:pt x="836" y="106475"/>
                  </a:lnTo>
                  <a:lnTo>
                    <a:pt x="546" y="113846"/>
                  </a:lnTo>
                  <a:lnTo>
                    <a:pt x="138" y="135332"/>
                  </a:lnTo>
                  <a:lnTo>
                    <a:pt x="0" y="155108"/>
                  </a:lnTo>
                  <a:lnTo>
                    <a:pt x="941" y="159603"/>
                  </a:lnTo>
                  <a:lnTo>
                    <a:pt x="2521" y="164505"/>
                  </a:lnTo>
                  <a:lnTo>
                    <a:pt x="4527" y="169677"/>
                  </a:lnTo>
                  <a:lnTo>
                    <a:pt x="6816" y="174078"/>
                  </a:lnTo>
                  <a:lnTo>
                    <a:pt x="9296" y="177965"/>
                  </a:lnTo>
                  <a:lnTo>
                    <a:pt x="11901" y="181508"/>
                  </a:lnTo>
                  <a:lnTo>
                    <a:pt x="14590" y="184823"/>
                  </a:lnTo>
                  <a:lnTo>
                    <a:pt x="17335" y="187986"/>
                  </a:lnTo>
                  <a:lnTo>
                    <a:pt x="20118" y="191047"/>
                  </a:lnTo>
                  <a:lnTo>
                    <a:pt x="23878" y="194039"/>
                  </a:lnTo>
                  <a:lnTo>
                    <a:pt x="28290" y="196987"/>
                  </a:lnTo>
                  <a:lnTo>
                    <a:pt x="33136" y="199905"/>
                  </a:lnTo>
                  <a:lnTo>
                    <a:pt x="37320" y="201850"/>
                  </a:lnTo>
                  <a:lnTo>
                    <a:pt x="41061" y="203147"/>
                  </a:lnTo>
                  <a:lnTo>
                    <a:pt x="44507" y="204011"/>
                  </a:lnTo>
                  <a:lnTo>
                    <a:pt x="48711" y="204588"/>
                  </a:lnTo>
                  <a:lnTo>
                    <a:pt x="53417" y="204972"/>
                  </a:lnTo>
                  <a:lnTo>
                    <a:pt x="58460" y="205228"/>
                  </a:lnTo>
                  <a:lnTo>
                    <a:pt x="69144" y="205512"/>
                  </a:lnTo>
                  <a:lnTo>
                    <a:pt x="74660" y="205588"/>
                  </a:lnTo>
                  <a:lnTo>
                    <a:pt x="79289" y="204686"/>
                  </a:lnTo>
                  <a:lnTo>
                    <a:pt x="83328" y="203133"/>
                  </a:lnTo>
                  <a:lnTo>
                    <a:pt x="86973" y="201145"/>
                  </a:lnTo>
                  <a:lnTo>
                    <a:pt x="101205" y="193795"/>
                  </a:lnTo>
                  <a:lnTo>
                    <a:pt x="117487" y="185585"/>
                  </a:lnTo>
                  <a:lnTo>
                    <a:pt x="122128" y="181826"/>
                  </a:lnTo>
                  <a:lnTo>
                    <a:pt x="126175" y="177415"/>
                  </a:lnTo>
                  <a:lnTo>
                    <a:pt x="129826" y="172569"/>
                  </a:lnTo>
                  <a:lnTo>
                    <a:pt x="133211" y="167434"/>
                  </a:lnTo>
                  <a:lnTo>
                    <a:pt x="136421" y="162105"/>
                  </a:lnTo>
                  <a:lnTo>
                    <a:pt x="139514" y="156647"/>
                  </a:lnTo>
                  <a:lnTo>
                    <a:pt x="145490" y="145504"/>
                  </a:lnTo>
                  <a:lnTo>
                    <a:pt x="165689" y="105714"/>
                  </a:lnTo>
                  <a:lnTo>
                    <a:pt x="167598" y="100004"/>
                  </a:lnTo>
                  <a:lnTo>
                    <a:pt x="168870" y="94292"/>
                  </a:lnTo>
                  <a:lnTo>
                    <a:pt x="169719" y="88579"/>
                  </a:lnTo>
                  <a:lnTo>
                    <a:pt x="170285" y="81913"/>
                  </a:lnTo>
                  <a:lnTo>
                    <a:pt x="170662" y="74611"/>
                  </a:lnTo>
                  <a:lnTo>
                    <a:pt x="171192" y="55762"/>
                  </a:lnTo>
                  <a:lnTo>
                    <a:pt x="171267" y="51462"/>
                  </a:lnTo>
                  <a:lnTo>
                    <a:pt x="169411" y="46691"/>
                  </a:lnTo>
                  <a:lnTo>
                    <a:pt x="166269" y="41605"/>
                  </a:lnTo>
                  <a:lnTo>
                    <a:pt x="162270" y="36309"/>
                  </a:lnTo>
                  <a:lnTo>
                    <a:pt x="158651" y="31826"/>
                  </a:lnTo>
                  <a:lnTo>
                    <a:pt x="155286" y="27885"/>
                  </a:lnTo>
                  <a:lnTo>
                    <a:pt x="152090" y="24305"/>
                  </a:lnTo>
                  <a:lnTo>
                    <a:pt x="148055" y="21919"/>
                  </a:lnTo>
                  <a:lnTo>
                    <a:pt x="143460" y="20328"/>
                  </a:lnTo>
                  <a:lnTo>
                    <a:pt x="138491" y="19267"/>
                  </a:lnTo>
                  <a:lnTo>
                    <a:pt x="134226" y="17607"/>
                  </a:lnTo>
                  <a:lnTo>
                    <a:pt x="130430" y="15548"/>
                  </a:lnTo>
                  <a:lnTo>
                    <a:pt x="126947" y="13223"/>
                  </a:lnTo>
                  <a:lnTo>
                    <a:pt x="122720" y="11673"/>
                  </a:lnTo>
                  <a:lnTo>
                    <a:pt x="117997" y="10639"/>
                  </a:lnTo>
                  <a:lnTo>
                    <a:pt x="112943" y="9951"/>
                  </a:lnTo>
                  <a:lnTo>
                    <a:pt x="107669" y="9491"/>
                  </a:lnTo>
                  <a:lnTo>
                    <a:pt x="102249" y="9185"/>
                  </a:lnTo>
                  <a:lnTo>
                    <a:pt x="96729" y="8981"/>
                  </a:lnTo>
                  <a:lnTo>
                    <a:pt x="91145" y="7892"/>
                  </a:lnTo>
                  <a:lnTo>
                    <a:pt x="85517" y="6214"/>
                  </a:lnTo>
                  <a:lnTo>
                    <a:pt x="79860" y="4143"/>
                  </a:lnTo>
                  <a:lnTo>
                    <a:pt x="75136" y="2762"/>
                  </a:lnTo>
                  <a:lnTo>
                    <a:pt x="71035" y="1841"/>
                  </a:lnTo>
                  <a:lnTo>
                    <a:pt x="67348" y="1228"/>
                  </a:lnTo>
                  <a:lnTo>
                    <a:pt x="62985" y="818"/>
                  </a:lnTo>
                  <a:lnTo>
                    <a:pt x="58171" y="546"/>
                  </a:lnTo>
                  <a:lnTo>
                    <a:pt x="48695" y="242"/>
                  </a:lnTo>
                  <a:lnTo>
                    <a:pt x="3425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89"/>
            <p:cNvSpPr/>
            <p:nvPr/>
          </p:nvSpPr>
          <p:spPr>
            <a:xfrm>
              <a:off x="4220527" y="4423410"/>
              <a:ext cx="195421" cy="428626"/>
            </a:xfrm>
            <a:custGeom>
              <a:avLst/>
              <a:gdLst/>
              <a:ahLst/>
              <a:cxnLst/>
              <a:rect l="0" t="0" r="0" b="0"/>
              <a:pathLst>
                <a:path w="195421" h="428626">
                  <a:moveTo>
                    <a:pt x="0" y="0"/>
                  </a:moveTo>
                  <a:lnTo>
                    <a:pt x="8219" y="8219"/>
                  </a:lnTo>
                  <a:lnTo>
                    <a:pt x="8468" y="13018"/>
                  </a:lnTo>
                  <a:lnTo>
                    <a:pt x="10408" y="15346"/>
                  </a:lnTo>
                  <a:lnTo>
                    <a:pt x="13606" y="17851"/>
                  </a:lnTo>
                  <a:lnTo>
                    <a:pt x="17643" y="20473"/>
                  </a:lnTo>
                  <a:lnTo>
                    <a:pt x="21287" y="23173"/>
                  </a:lnTo>
                  <a:lnTo>
                    <a:pt x="24669" y="25926"/>
                  </a:lnTo>
                  <a:lnTo>
                    <a:pt x="27876" y="28714"/>
                  </a:lnTo>
                  <a:lnTo>
                    <a:pt x="33980" y="34352"/>
                  </a:lnTo>
                  <a:lnTo>
                    <a:pt x="42770" y="42880"/>
                  </a:lnTo>
                  <a:lnTo>
                    <a:pt x="45659" y="45732"/>
                  </a:lnTo>
                  <a:lnTo>
                    <a:pt x="49489" y="48585"/>
                  </a:lnTo>
                  <a:lnTo>
                    <a:pt x="53948" y="51440"/>
                  </a:lnTo>
                  <a:lnTo>
                    <a:pt x="58826" y="54296"/>
                  </a:lnTo>
                  <a:lnTo>
                    <a:pt x="63982" y="57152"/>
                  </a:lnTo>
                  <a:lnTo>
                    <a:pt x="74791" y="62866"/>
                  </a:lnTo>
                  <a:lnTo>
                    <a:pt x="81293" y="66676"/>
                  </a:lnTo>
                  <a:lnTo>
                    <a:pt x="96138" y="75989"/>
                  </a:lnTo>
                  <a:lnTo>
                    <a:pt x="103145" y="81139"/>
                  </a:lnTo>
                  <a:lnTo>
                    <a:pt x="109721" y="86477"/>
                  </a:lnTo>
                  <a:lnTo>
                    <a:pt x="116010" y="91941"/>
                  </a:lnTo>
                  <a:lnTo>
                    <a:pt x="123060" y="96537"/>
                  </a:lnTo>
                  <a:lnTo>
                    <a:pt x="130618" y="100553"/>
                  </a:lnTo>
                  <a:lnTo>
                    <a:pt x="138513" y="104183"/>
                  </a:lnTo>
                  <a:lnTo>
                    <a:pt x="145682" y="109460"/>
                  </a:lnTo>
                  <a:lnTo>
                    <a:pt x="152366" y="115836"/>
                  </a:lnTo>
                  <a:lnTo>
                    <a:pt x="158728" y="122944"/>
                  </a:lnTo>
                  <a:lnTo>
                    <a:pt x="163921" y="129588"/>
                  </a:lnTo>
                  <a:lnTo>
                    <a:pt x="168336" y="135922"/>
                  </a:lnTo>
                  <a:lnTo>
                    <a:pt x="172231" y="142049"/>
                  </a:lnTo>
                  <a:lnTo>
                    <a:pt x="175781" y="148992"/>
                  </a:lnTo>
                  <a:lnTo>
                    <a:pt x="179100" y="156478"/>
                  </a:lnTo>
                  <a:lnTo>
                    <a:pt x="182265" y="164326"/>
                  </a:lnTo>
                  <a:lnTo>
                    <a:pt x="188322" y="180666"/>
                  </a:lnTo>
                  <a:lnTo>
                    <a:pt x="191270" y="189024"/>
                  </a:lnTo>
                  <a:lnTo>
                    <a:pt x="193236" y="198406"/>
                  </a:lnTo>
                  <a:lnTo>
                    <a:pt x="194547" y="208470"/>
                  </a:lnTo>
                  <a:lnTo>
                    <a:pt x="195420" y="218990"/>
                  </a:lnTo>
                  <a:lnTo>
                    <a:pt x="195050" y="228861"/>
                  </a:lnTo>
                  <a:lnTo>
                    <a:pt x="193851" y="238299"/>
                  </a:lnTo>
                  <a:lnTo>
                    <a:pt x="192099" y="247448"/>
                  </a:lnTo>
                  <a:lnTo>
                    <a:pt x="187612" y="267774"/>
                  </a:lnTo>
                  <a:lnTo>
                    <a:pt x="185083" y="278529"/>
                  </a:lnTo>
                  <a:lnTo>
                    <a:pt x="182443" y="288555"/>
                  </a:lnTo>
                  <a:lnTo>
                    <a:pt x="176971" y="307317"/>
                  </a:lnTo>
                  <a:lnTo>
                    <a:pt x="168535" y="333944"/>
                  </a:lnTo>
                  <a:lnTo>
                    <a:pt x="164744" y="341692"/>
                  </a:lnTo>
                  <a:lnTo>
                    <a:pt x="160312" y="348762"/>
                  </a:lnTo>
                  <a:lnTo>
                    <a:pt x="155452" y="355381"/>
                  </a:lnTo>
                  <a:lnTo>
                    <a:pt x="151260" y="361697"/>
                  </a:lnTo>
                  <a:lnTo>
                    <a:pt x="147512" y="367814"/>
                  </a:lnTo>
                  <a:lnTo>
                    <a:pt x="144062" y="373797"/>
                  </a:lnTo>
                  <a:lnTo>
                    <a:pt x="139856" y="379691"/>
                  </a:lnTo>
                  <a:lnTo>
                    <a:pt x="135148" y="385525"/>
                  </a:lnTo>
                  <a:lnTo>
                    <a:pt x="130103" y="391319"/>
                  </a:lnTo>
                  <a:lnTo>
                    <a:pt x="121959" y="400297"/>
                  </a:lnTo>
                  <a:lnTo>
                    <a:pt x="115164" y="407462"/>
                  </a:lnTo>
                  <a:lnTo>
                    <a:pt x="108969" y="413821"/>
                  </a:lnTo>
                  <a:lnTo>
                    <a:pt x="105983" y="415898"/>
                  </a:lnTo>
                  <a:lnTo>
                    <a:pt x="100126" y="418206"/>
                  </a:lnTo>
                  <a:lnTo>
                    <a:pt x="98183" y="419774"/>
                  </a:lnTo>
                  <a:lnTo>
                    <a:pt x="96888" y="421772"/>
                  </a:lnTo>
                  <a:lnTo>
                    <a:pt x="94298" y="4286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90"/>
            <p:cNvSpPr/>
            <p:nvPr/>
          </p:nvSpPr>
          <p:spPr>
            <a:xfrm>
              <a:off x="4554854" y="4792027"/>
              <a:ext cx="42833" cy="205741"/>
            </a:xfrm>
            <a:custGeom>
              <a:avLst/>
              <a:gdLst/>
              <a:ahLst/>
              <a:cxnLst/>
              <a:rect l="0" t="0" r="0" b="0"/>
              <a:pathLst>
                <a:path w="42833" h="205741">
                  <a:moveTo>
                    <a:pt x="34291" y="0"/>
                  </a:moveTo>
                  <a:lnTo>
                    <a:pt x="38841" y="4551"/>
                  </a:lnTo>
                  <a:lnTo>
                    <a:pt x="40182" y="6844"/>
                  </a:lnTo>
                  <a:lnTo>
                    <a:pt x="41076" y="9325"/>
                  </a:lnTo>
                  <a:lnTo>
                    <a:pt x="42069" y="14622"/>
                  </a:lnTo>
                  <a:lnTo>
                    <a:pt x="42510" y="20151"/>
                  </a:lnTo>
                  <a:lnTo>
                    <a:pt x="42706" y="28324"/>
                  </a:lnTo>
                  <a:lnTo>
                    <a:pt x="42832" y="53644"/>
                  </a:lnTo>
                  <a:lnTo>
                    <a:pt x="41890" y="61480"/>
                  </a:lnTo>
                  <a:lnTo>
                    <a:pt x="40309" y="69562"/>
                  </a:lnTo>
                  <a:lnTo>
                    <a:pt x="30929" y="107615"/>
                  </a:lnTo>
                  <a:lnTo>
                    <a:pt x="28239" y="117463"/>
                  </a:lnTo>
                  <a:lnTo>
                    <a:pt x="22711" y="136026"/>
                  </a:lnTo>
                  <a:lnTo>
                    <a:pt x="19903" y="144024"/>
                  </a:lnTo>
                  <a:lnTo>
                    <a:pt x="17079" y="151261"/>
                  </a:lnTo>
                  <a:lnTo>
                    <a:pt x="14244" y="157991"/>
                  </a:lnTo>
                  <a:lnTo>
                    <a:pt x="12353" y="164382"/>
                  </a:lnTo>
                  <a:lnTo>
                    <a:pt x="11093" y="170548"/>
                  </a:lnTo>
                  <a:lnTo>
                    <a:pt x="10253" y="176564"/>
                  </a:lnTo>
                  <a:lnTo>
                    <a:pt x="8741" y="181527"/>
                  </a:lnTo>
                  <a:lnTo>
                    <a:pt x="6780" y="185788"/>
                  </a:lnTo>
                  <a:lnTo>
                    <a:pt x="4520" y="189581"/>
                  </a:lnTo>
                  <a:lnTo>
                    <a:pt x="3013" y="193062"/>
                  </a:lnTo>
                  <a:lnTo>
                    <a:pt x="2009" y="196336"/>
                  </a:lnTo>
                  <a:lnTo>
                    <a:pt x="0" y="2057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91"/>
            <p:cNvSpPr/>
            <p:nvPr/>
          </p:nvSpPr>
          <p:spPr>
            <a:xfrm>
              <a:off x="4764586" y="4397723"/>
              <a:ext cx="176032" cy="471457"/>
            </a:xfrm>
            <a:custGeom>
              <a:avLst/>
              <a:gdLst/>
              <a:ahLst/>
              <a:cxnLst/>
              <a:rect l="0" t="0" r="0" b="0"/>
              <a:pathLst>
                <a:path w="176032" h="471457">
                  <a:moveTo>
                    <a:pt x="176031" y="8542"/>
                  </a:moveTo>
                  <a:lnTo>
                    <a:pt x="171480" y="3991"/>
                  </a:lnTo>
                  <a:lnTo>
                    <a:pt x="169187" y="2650"/>
                  </a:lnTo>
                  <a:lnTo>
                    <a:pt x="164099" y="1160"/>
                  </a:lnTo>
                  <a:lnTo>
                    <a:pt x="158963" y="205"/>
                  </a:lnTo>
                  <a:lnTo>
                    <a:pt x="154793" y="74"/>
                  </a:lnTo>
                  <a:lnTo>
                    <a:pt x="147090" y="0"/>
                  </a:lnTo>
                  <a:lnTo>
                    <a:pt x="143402" y="942"/>
                  </a:lnTo>
                  <a:lnTo>
                    <a:pt x="139039" y="2523"/>
                  </a:lnTo>
                  <a:lnTo>
                    <a:pt x="134224" y="4529"/>
                  </a:lnTo>
                  <a:lnTo>
                    <a:pt x="130062" y="6819"/>
                  </a:lnTo>
                  <a:lnTo>
                    <a:pt x="126335" y="9298"/>
                  </a:lnTo>
                  <a:lnTo>
                    <a:pt x="122898" y="11904"/>
                  </a:lnTo>
                  <a:lnTo>
                    <a:pt x="119654" y="14593"/>
                  </a:lnTo>
                  <a:lnTo>
                    <a:pt x="116539" y="17338"/>
                  </a:lnTo>
                  <a:lnTo>
                    <a:pt x="113510" y="20121"/>
                  </a:lnTo>
                  <a:lnTo>
                    <a:pt x="100145" y="33139"/>
                  </a:lnTo>
                  <a:lnTo>
                    <a:pt x="95912" y="39228"/>
                  </a:lnTo>
                  <a:lnTo>
                    <a:pt x="92139" y="46144"/>
                  </a:lnTo>
                  <a:lnTo>
                    <a:pt x="88670" y="53613"/>
                  </a:lnTo>
                  <a:lnTo>
                    <a:pt x="84453" y="60496"/>
                  </a:lnTo>
                  <a:lnTo>
                    <a:pt x="79737" y="66990"/>
                  </a:lnTo>
                  <a:lnTo>
                    <a:pt x="74687" y="73225"/>
                  </a:lnTo>
                  <a:lnTo>
                    <a:pt x="69416" y="80239"/>
                  </a:lnTo>
                  <a:lnTo>
                    <a:pt x="58479" y="95652"/>
                  </a:lnTo>
                  <a:lnTo>
                    <a:pt x="53848" y="103763"/>
                  </a:lnTo>
                  <a:lnTo>
                    <a:pt x="49808" y="112028"/>
                  </a:lnTo>
                  <a:lnTo>
                    <a:pt x="46162" y="120395"/>
                  </a:lnTo>
                  <a:lnTo>
                    <a:pt x="37032" y="139851"/>
                  </a:lnTo>
                  <a:lnTo>
                    <a:pt x="31930" y="150374"/>
                  </a:lnTo>
                  <a:lnTo>
                    <a:pt x="27576" y="160247"/>
                  </a:lnTo>
                  <a:lnTo>
                    <a:pt x="23721" y="169686"/>
                  </a:lnTo>
                  <a:lnTo>
                    <a:pt x="20199" y="178836"/>
                  </a:lnTo>
                  <a:lnTo>
                    <a:pt x="13745" y="196623"/>
                  </a:lnTo>
                  <a:lnTo>
                    <a:pt x="10690" y="205367"/>
                  </a:lnTo>
                  <a:lnTo>
                    <a:pt x="8654" y="214054"/>
                  </a:lnTo>
                  <a:lnTo>
                    <a:pt x="7296" y="222702"/>
                  </a:lnTo>
                  <a:lnTo>
                    <a:pt x="6391" y="231325"/>
                  </a:lnTo>
                  <a:lnTo>
                    <a:pt x="4835" y="240884"/>
                  </a:lnTo>
                  <a:lnTo>
                    <a:pt x="2845" y="251067"/>
                  </a:lnTo>
                  <a:lnTo>
                    <a:pt x="567" y="261665"/>
                  </a:lnTo>
                  <a:lnTo>
                    <a:pt x="0" y="271588"/>
                  </a:lnTo>
                  <a:lnTo>
                    <a:pt x="575" y="281061"/>
                  </a:lnTo>
                  <a:lnTo>
                    <a:pt x="1910" y="290234"/>
                  </a:lnTo>
                  <a:lnTo>
                    <a:pt x="2800" y="299206"/>
                  </a:lnTo>
                  <a:lnTo>
                    <a:pt x="3394" y="308045"/>
                  </a:lnTo>
                  <a:lnTo>
                    <a:pt x="3789" y="316796"/>
                  </a:lnTo>
                  <a:lnTo>
                    <a:pt x="5006" y="324534"/>
                  </a:lnTo>
                  <a:lnTo>
                    <a:pt x="8898" y="338213"/>
                  </a:lnTo>
                  <a:lnTo>
                    <a:pt x="16443" y="361175"/>
                  </a:lnTo>
                  <a:lnTo>
                    <a:pt x="21918" y="375135"/>
                  </a:lnTo>
                  <a:lnTo>
                    <a:pt x="24711" y="381525"/>
                  </a:lnTo>
                  <a:lnTo>
                    <a:pt x="27526" y="386737"/>
                  </a:lnTo>
                  <a:lnTo>
                    <a:pt x="30355" y="391164"/>
                  </a:lnTo>
                  <a:lnTo>
                    <a:pt x="33194" y="395068"/>
                  </a:lnTo>
                  <a:lnTo>
                    <a:pt x="36991" y="399576"/>
                  </a:lnTo>
                  <a:lnTo>
                    <a:pt x="41428" y="404486"/>
                  </a:lnTo>
                  <a:lnTo>
                    <a:pt x="46291" y="409665"/>
                  </a:lnTo>
                  <a:lnTo>
                    <a:pt x="51437" y="414069"/>
                  </a:lnTo>
                  <a:lnTo>
                    <a:pt x="56773" y="417959"/>
                  </a:lnTo>
                  <a:lnTo>
                    <a:pt x="62236" y="421504"/>
                  </a:lnTo>
                  <a:lnTo>
                    <a:pt x="67783" y="424820"/>
                  </a:lnTo>
                  <a:lnTo>
                    <a:pt x="73385" y="427983"/>
                  </a:lnTo>
                  <a:lnTo>
                    <a:pt x="79026" y="431044"/>
                  </a:lnTo>
                  <a:lnTo>
                    <a:pt x="84691" y="434990"/>
                  </a:lnTo>
                  <a:lnTo>
                    <a:pt x="90373" y="439526"/>
                  </a:lnTo>
                  <a:lnTo>
                    <a:pt x="96065" y="444454"/>
                  </a:lnTo>
                  <a:lnTo>
                    <a:pt x="101766" y="448693"/>
                  </a:lnTo>
                  <a:lnTo>
                    <a:pt x="107471" y="452470"/>
                  </a:lnTo>
                  <a:lnTo>
                    <a:pt x="113179" y="455942"/>
                  </a:lnTo>
                  <a:lnTo>
                    <a:pt x="117938" y="458256"/>
                  </a:lnTo>
                  <a:lnTo>
                    <a:pt x="122062" y="459799"/>
                  </a:lnTo>
                  <a:lnTo>
                    <a:pt x="125764" y="460827"/>
                  </a:lnTo>
                  <a:lnTo>
                    <a:pt x="129185" y="462465"/>
                  </a:lnTo>
                  <a:lnTo>
                    <a:pt x="132418" y="464510"/>
                  </a:lnTo>
                  <a:lnTo>
                    <a:pt x="141741" y="47145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92"/>
            <p:cNvSpPr/>
            <p:nvPr/>
          </p:nvSpPr>
          <p:spPr>
            <a:xfrm>
              <a:off x="4949309" y="4491990"/>
              <a:ext cx="222607" cy="257176"/>
            </a:xfrm>
            <a:custGeom>
              <a:avLst/>
              <a:gdLst/>
              <a:ahLst/>
              <a:cxnLst/>
              <a:rect l="0" t="0" r="0" b="0"/>
              <a:pathLst>
                <a:path w="222607" h="257176">
                  <a:moveTo>
                    <a:pt x="179903" y="0"/>
                  </a:moveTo>
                  <a:lnTo>
                    <a:pt x="179903" y="4551"/>
                  </a:lnTo>
                  <a:lnTo>
                    <a:pt x="178951" y="5891"/>
                  </a:lnTo>
                  <a:lnTo>
                    <a:pt x="177363" y="6785"/>
                  </a:lnTo>
                  <a:lnTo>
                    <a:pt x="175353" y="7381"/>
                  </a:lnTo>
                  <a:lnTo>
                    <a:pt x="174011" y="8730"/>
                  </a:lnTo>
                  <a:lnTo>
                    <a:pt x="173118" y="10582"/>
                  </a:lnTo>
                  <a:lnTo>
                    <a:pt x="172522" y="12770"/>
                  </a:lnTo>
                  <a:lnTo>
                    <a:pt x="170220" y="15181"/>
                  </a:lnTo>
                  <a:lnTo>
                    <a:pt x="166780" y="17740"/>
                  </a:lnTo>
                  <a:lnTo>
                    <a:pt x="162582" y="20400"/>
                  </a:lnTo>
                  <a:lnTo>
                    <a:pt x="158831" y="23125"/>
                  </a:lnTo>
                  <a:lnTo>
                    <a:pt x="152123" y="28692"/>
                  </a:lnTo>
                  <a:lnTo>
                    <a:pt x="148048" y="31511"/>
                  </a:lnTo>
                  <a:lnTo>
                    <a:pt x="143426" y="34342"/>
                  </a:lnTo>
                  <a:lnTo>
                    <a:pt x="138440" y="37182"/>
                  </a:lnTo>
                  <a:lnTo>
                    <a:pt x="132259" y="40028"/>
                  </a:lnTo>
                  <a:lnTo>
                    <a:pt x="125280" y="42878"/>
                  </a:lnTo>
                  <a:lnTo>
                    <a:pt x="117770" y="45731"/>
                  </a:lnTo>
                  <a:lnTo>
                    <a:pt x="101806" y="51439"/>
                  </a:lnTo>
                  <a:lnTo>
                    <a:pt x="93549" y="54295"/>
                  </a:lnTo>
                  <a:lnTo>
                    <a:pt x="86138" y="56199"/>
                  </a:lnTo>
                  <a:lnTo>
                    <a:pt x="79293" y="57468"/>
                  </a:lnTo>
                  <a:lnTo>
                    <a:pt x="72825" y="58315"/>
                  </a:lnTo>
                  <a:lnTo>
                    <a:pt x="66608" y="58879"/>
                  </a:lnTo>
                  <a:lnTo>
                    <a:pt x="60558" y="59255"/>
                  </a:lnTo>
                  <a:lnTo>
                    <a:pt x="48756" y="59673"/>
                  </a:lnTo>
                  <a:lnTo>
                    <a:pt x="37160" y="59858"/>
                  </a:lnTo>
                  <a:lnTo>
                    <a:pt x="32354" y="58955"/>
                  </a:lnTo>
                  <a:lnTo>
                    <a:pt x="28197" y="57401"/>
                  </a:lnTo>
                  <a:lnTo>
                    <a:pt x="24473" y="55412"/>
                  </a:lnTo>
                  <a:lnTo>
                    <a:pt x="17796" y="53203"/>
                  </a:lnTo>
                  <a:lnTo>
                    <a:pt x="10298" y="51784"/>
                  </a:lnTo>
                  <a:lnTo>
                    <a:pt x="4449" y="51538"/>
                  </a:lnTo>
                  <a:lnTo>
                    <a:pt x="0" y="51437"/>
                  </a:lnTo>
                  <a:lnTo>
                    <a:pt x="4466" y="51436"/>
                  </a:lnTo>
                  <a:lnTo>
                    <a:pt x="5795" y="52388"/>
                  </a:lnTo>
                  <a:lnTo>
                    <a:pt x="6681" y="53975"/>
                  </a:lnTo>
                  <a:lnTo>
                    <a:pt x="7272" y="55986"/>
                  </a:lnTo>
                  <a:lnTo>
                    <a:pt x="7928" y="63300"/>
                  </a:lnTo>
                  <a:lnTo>
                    <a:pt x="8103" y="67917"/>
                  </a:lnTo>
                  <a:lnTo>
                    <a:pt x="9172" y="71948"/>
                  </a:lnTo>
                  <a:lnTo>
                    <a:pt x="12900" y="78967"/>
                  </a:lnTo>
                  <a:lnTo>
                    <a:pt x="15192" y="85261"/>
                  </a:lnTo>
                  <a:lnTo>
                    <a:pt x="16211" y="92186"/>
                  </a:lnTo>
                  <a:lnTo>
                    <a:pt x="16482" y="96700"/>
                  </a:lnTo>
                  <a:lnTo>
                    <a:pt x="16663" y="101614"/>
                  </a:lnTo>
                  <a:lnTo>
                    <a:pt x="15832" y="105842"/>
                  </a:lnTo>
                  <a:lnTo>
                    <a:pt x="12368" y="113081"/>
                  </a:lnTo>
                  <a:lnTo>
                    <a:pt x="11063" y="117297"/>
                  </a:lnTo>
                  <a:lnTo>
                    <a:pt x="10193" y="122013"/>
                  </a:lnTo>
                  <a:lnTo>
                    <a:pt x="9613" y="127062"/>
                  </a:lnTo>
                  <a:lnTo>
                    <a:pt x="9226" y="131380"/>
                  </a:lnTo>
                  <a:lnTo>
                    <a:pt x="8797" y="138719"/>
                  </a:lnTo>
                  <a:lnTo>
                    <a:pt x="8606" y="145155"/>
                  </a:lnTo>
                  <a:lnTo>
                    <a:pt x="8474" y="159943"/>
                  </a:lnTo>
                  <a:lnTo>
                    <a:pt x="8454" y="170945"/>
                  </a:lnTo>
                  <a:lnTo>
                    <a:pt x="15238" y="171383"/>
                  </a:lnTo>
                  <a:lnTo>
                    <a:pt x="15834" y="171405"/>
                  </a:lnTo>
                  <a:lnTo>
                    <a:pt x="21576" y="168890"/>
                  </a:lnTo>
                  <a:lnTo>
                    <a:pt x="25774" y="166886"/>
                  </a:lnTo>
                  <a:lnTo>
                    <a:pt x="29525" y="164597"/>
                  </a:lnTo>
                  <a:lnTo>
                    <a:pt x="36233" y="159514"/>
                  </a:lnTo>
                  <a:lnTo>
                    <a:pt x="40308" y="156825"/>
                  </a:lnTo>
                  <a:lnTo>
                    <a:pt x="44930" y="154080"/>
                  </a:lnTo>
                  <a:lnTo>
                    <a:pt x="49916" y="151298"/>
                  </a:lnTo>
                  <a:lnTo>
                    <a:pt x="60536" y="145666"/>
                  </a:lnTo>
                  <a:lnTo>
                    <a:pt x="82876" y="134289"/>
                  </a:lnTo>
                  <a:lnTo>
                    <a:pt x="89501" y="131436"/>
                  </a:lnTo>
                  <a:lnTo>
                    <a:pt x="96775" y="128581"/>
                  </a:lnTo>
                  <a:lnTo>
                    <a:pt x="104482" y="125726"/>
                  </a:lnTo>
                  <a:lnTo>
                    <a:pt x="111525" y="122870"/>
                  </a:lnTo>
                  <a:lnTo>
                    <a:pt x="118125" y="120013"/>
                  </a:lnTo>
                  <a:lnTo>
                    <a:pt x="124430" y="117156"/>
                  </a:lnTo>
                  <a:lnTo>
                    <a:pt x="130539" y="115252"/>
                  </a:lnTo>
                  <a:lnTo>
                    <a:pt x="136516" y="113982"/>
                  </a:lnTo>
                  <a:lnTo>
                    <a:pt x="142406" y="113135"/>
                  </a:lnTo>
                  <a:lnTo>
                    <a:pt x="149190" y="112571"/>
                  </a:lnTo>
                  <a:lnTo>
                    <a:pt x="156570" y="112194"/>
                  </a:lnTo>
                  <a:lnTo>
                    <a:pt x="175529" y="111665"/>
                  </a:lnTo>
                  <a:lnTo>
                    <a:pt x="179845" y="111591"/>
                  </a:lnTo>
                  <a:lnTo>
                    <a:pt x="184627" y="112494"/>
                  </a:lnTo>
                  <a:lnTo>
                    <a:pt x="189720" y="114048"/>
                  </a:lnTo>
                  <a:lnTo>
                    <a:pt x="195020" y="116037"/>
                  </a:lnTo>
                  <a:lnTo>
                    <a:pt x="199506" y="118315"/>
                  </a:lnTo>
                  <a:lnTo>
                    <a:pt x="203449" y="120787"/>
                  </a:lnTo>
                  <a:lnTo>
                    <a:pt x="210370" y="126073"/>
                  </a:lnTo>
                  <a:lnTo>
                    <a:pt x="216622" y="131597"/>
                  </a:lnTo>
                  <a:lnTo>
                    <a:pt x="218670" y="134404"/>
                  </a:lnTo>
                  <a:lnTo>
                    <a:pt x="220945" y="140062"/>
                  </a:lnTo>
                  <a:lnTo>
                    <a:pt x="221552" y="143858"/>
                  </a:lnTo>
                  <a:lnTo>
                    <a:pt x="221957" y="148292"/>
                  </a:lnTo>
                  <a:lnTo>
                    <a:pt x="222226" y="153154"/>
                  </a:lnTo>
                  <a:lnTo>
                    <a:pt x="222526" y="163636"/>
                  </a:lnTo>
                  <a:lnTo>
                    <a:pt x="222606" y="169098"/>
                  </a:lnTo>
                  <a:lnTo>
                    <a:pt x="220754" y="174644"/>
                  </a:lnTo>
                  <a:lnTo>
                    <a:pt x="217614" y="180247"/>
                  </a:lnTo>
                  <a:lnTo>
                    <a:pt x="213616" y="185887"/>
                  </a:lnTo>
                  <a:lnTo>
                    <a:pt x="209046" y="191552"/>
                  </a:lnTo>
                  <a:lnTo>
                    <a:pt x="204094" y="197233"/>
                  </a:lnTo>
                  <a:lnTo>
                    <a:pt x="194465" y="207674"/>
                  </a:lnTo>
                  <a:lnTo>
                    <a:pt x="187010" y="215489"/>
                  </a:lnTo>
                  <a:lnTo>
                    <a:pt x="181784" y="218907"/>
                  </a:lnTo>
                  <a:lnTo>
                    <a:pt x="175442" y="222138"/>
                  </a:lnTo>
                  <a:lnTo>
                    <a:pt x="168356" y="225244"/>
                  </a:lnTo>
                  <a:lnTo>
                    <a:pt x="161728" y="229220"/>
                  </a:lnTo>
                  <a:lnTo>
                    <a:pt x="155404" y="233776"/>
                  </a:lnTo>
                  <a:lnTo>
                    <a:pt x="149282" y="238718"/>
                  </a:lnTo>
                  <a:lnTo>
                    <a:pt x="144249" y="242013"/>
                  </a:lnTo>
                  <a:lnTo>
                    <a:pt x="139941" y="244209"/>
                  </a:lnTo>
                  <a:lnTo>
                    <a:pt x="136117" y="245673"/>
                  </a:lnTo>
                  <a:lnTo>
                    <a:pt x="131662" y="247602"/>
                  </a:lnTo>
                  <a:lnTo>
                    <a:pt x="121633" y="252285"/>
                  </a:lnTo>
                  <a:lnTo>
                    <a:pt x="116291" y="253915"/>
                  </a:lnTo>
                  <a:lnTo>
                    <a:pt x="110825" y="255002"/>
                  </a:lnTo>
                  <a:lnTo>
                    <a:pt x="105276" y="255726"/>
                  </a:lnTo>
                  <a:lnTo>
                    <a:pt x="100624" y="256209"/>
                  </a:lnTo>
                  <a:lnTo>
                    <a:pt x="96570" y="256531"/>
                  </a:lnTo>
                  <a:lnTo>
                    <a:pt x="87772" y="257048"/>
                  </a:lnTo>
                  <a:lnTo>
                    <a:pt x="81697" y="257137"/>
                  </a:lnTo>
                  <a:lnTo>
                    <a:pt x="77033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93"/>
            <p:cNvSpPr/>
            <p:nvPr/>
          </p:nvSpPr>
          <p:spPr>
            <a:xfrm>
              <a:off x="5232082" y="4749165"/>
              <a:ext cx="34291" cy="171451"/>
            </a:xfrm>
            <a:custGeom>
              <a:avLst/>
              <a:gdLst/>
              <a:ahLst/>
              <a:cxnLst/>
              <a:rect l="0" t="0" r="0" b="0"/>
              <a:pathLst>
                <a:path w="34291" h="171451">
                  <a:moveTo>
                    <a:pt x="34290" y="0"/>
                  </a:moveTo>
                  <a:lnTo>
                    <a:pt x="34290" y="46014"/>
                  </a:lnTo>
                  <a:lnTo>
                    <a:pt x="33338" y="52583"/>
                  </a:lnTo>
                  <a:lnTo>
                    <a:pt x="31750" y="58868"/>
                  </a:lnTo>
                  <a:lnTo>
                    <a:pt x="29739" y="64962"/>
                  </a:lnTo>
                  <a:lnTo>
                    <a:pt x="28398" y="71883"/>
                  </a:lnTo>
                  <a:lnTo>
                    <a:pt x="27505" y="79355"/>
                  </a:lnTo>
                  <a:lnTo>
                    <a:pt x="26909" y="87193"/>
                  </a:lnTo>
                  <a:lnTo>
                    <a:pt x="26512" y="95276"/>
                  </a:lnTo>
                  <a:lnTo>
                    <a:pt x="26071" y="111877"/>
                  </a:lnTo>
                  <a:lnTo>
                    <a:pt x="25000" y="119352"/>
                  </a:lnTo>
                  <a:lnTo>
                    <a:pt x="23335" y="126240"/>
                  </a:lnTo>
                  <a:lnTo>
                    <a:pt x="21271" y="132738"/>
                  </a:lnTo>
                  <a:lnTo>
                    <a:pt x="18943" y="138974"/>
                  </a:lnTo>
                  <a:lnTo>
                    <a:pt x="16439" y="145037"/>
                  </a:lnTo>
                  <a:lnTo>
                    <a:pt x="13817" y="150984"/>
                  </a:lnTo>
                  <a:lnTo>
                    <a:pt x="11116" y="155901"/>
                  </a:lnTo>
                  <a:lnTo>
                    <a:pt x="8363" y="160131"/>
                  </a:lnTo>
                  <a:lnTo>
                    <a:pt x="0" y="1714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94"/>
            <p:cNvSpPr/>
            <p:nvPr/>
          </p:nvSpPr>
          <p:spPr>
            <a:xfrm>
              <a:off x="5437832" y="4543425"/>
              <a:ext cx="17136" cy="282893"/>
            </a:xfrm>
            <a:custGeom>
              <a:avLst/>
              <a:gdLst/>
              <a:ahLst/>
              <a:cxnLst/>
              <a:rect l="0" t="0" r="0" b="0"/>
              <a:pathLst>
                <a:path w="17136" h="282893">
                  <a:moveTo>
                    <a:pt x="8563" y="0"/>
                  </a:moveTo>
                  <a:lnTo>
                    <a:pt x="94" y="0"/>
                  </a:lnTo>
                  <a:lnTo>
                    <a:pt x="11" y="6843"/>
                  </a:lnTo>
                  <a:lnTo>
                    <a:pt x="0" y="11931"/>
                  </a:lnTo>
                  <a:lnTo>
                    <a:pt x="949" y="14621"/>
                  </a:lnTo>
                  <a:lnTo>
                    <a:pt x="2534" y="17367"/>
                  </a:lnTo>
                  <a:lnTo>
                    <a:pt x="4543" y="20151"/>
                  </a:lnTo>
                  <a:lnTo>
                    <a:pt x="5883" y="24864"/>
                  </a:lnTo>
                  <a:lnTo>
                    <a:pt x="6776" y="30863"/>
                  </a:lnTo>
                  <a:lnTo>
                    <a:pt x="7372" y="37720"/>
                  </a:lnTo>
                  <a:lnTo>
                    <a:pt x="7769" y="44197"/>
                  </a:lnTo>
                  <a:lnTo>
                    <a:pt x="8210" y="56473"/>
                  </a:lnTo>
                  <a:lnTo>
                    <a:pt x="8542" y="120468"/>
                  </a:lnTo>
                  <a:lnTo>
                    <a:pt x="8553" y="141488"/>
                  </a:lnTo>
                  <a:lnTo>
                    <a:pt x="7604" y="152428"/>
                  </a:lnTo>
                  <a:lnTo>
                    <a:pt x="6019" y="163531"/>
                  </a:lnTo>
                  <a:lnTo>
                    <a:pt x="4009" y="174743"/>
                  </a:lnTo>
                  <a:lnTo>
                    <a:pt x="2670" y="185075"/>
                  </a:lnTo>
                  <a:lnTo>
                    <a:pt x="1776" y="194821"/>
                  </a:lnTo>
                  <a:lnTo>
                    <a:pt x="1181" y="204175"/>
                  </a:lnTo>
                  <a:lnTo>
                    <a:pt x="520" y="222189"/>
                  </a:lnTo>
                  <a:lnTo>
                    <a:pt x="343" y="230994"/>
                  </a:lnTo>
                  <a:lnTo>
                    <a:pt x="1178" y="238768"/>
                  </a:lnTo>
                  <a:lnTo>
                    <a:pt x="2687" y="245856"/>
                  </a:lnTo>
                  <a:lnTo>
                    <a:pt x="4646" y="252486"/>
                  </a:lnTo>
                  <a:lnTo>
                    <a:pt x="5951" y="257859"/>
                  </a:lnTo>
                  <a:lnTo>
                    <a:pt x="6822" y="262394"/>
                  </a:lnTo>
                  <a:lnTo>
                    <a:pt x="7402" y="266369"/>
                  </a:lnTo>
                  <a:lnTo>
                    <a:pt x="8741" y="269972"/>
                  </a:lnTo>
                  <a:lnTo>
                    <a:pt x="10587" y="273326"/>
                  </a:lnTo>
                  <a:lnTo>
                    <a:pt x="17135" y="28289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95"/>
            <p:cNvSpPr/>
            <p:nvPr/>
          </p:nvSpPr>
          <p:spPr>
            <a:xfrm>
              <a:off x="5557891" y="4534852"/>
              <a:ext cx="128508" cy="240017"/>
            </a:xfrm>
            <a:custGeom>
              <a:avLst/>
              <a:gdLst/>
              <a:ahLst/>
              <a:cxnLst/>
              <a:rect l="0" t="0" r="0" b="0"/>
              <a:pathLst>
                <a:path w="128508" h="240017">
                  <a:moveTo>
                    <a:pt x="94243" y="25718"/>
                  </a:moveTo>
                  <a:lnTo>
                    <a:pt x="94243" y="18337"/>
                  </a:lnTo>
                  <a:lnTo>
                    <a:pt x="93291" y="17939"/>
                  </a:lnTo>
                  <a:lnTo>
                    <a:pt x="89693" y="17498"/>
                  </a:lnTo>
                  <a:lnTo>
                    <a:pt x="88352" y="16428"/>
                  </a:lnTo>
                  <a:lnTo>
                    <a:pt x="87458" y="14762"/>
                  </a:lnTo>
                  <a:lnTo>
                    <a:pt x="86024" y="9795"/>
                  </a:lnTo>
                  <a:lnTo>
                    <a:pt x="84954" y="9388"/>
                  </a:lnTo>
                  <a:lnTo>
                    <a:pt x="81225" y="8934"/>
                  </a:lnTo>
                  <a:lnTo>
                    <a:pt x="78321" y="8680"/>
                  </a:lnTo>
                  <a:lnTo>
                    <a:pt x="76009" y="9596"/>
                  </a:lnTo>
                  <a:lnTo>
                    <a:pt x="72562" y="11160"/>
                  </a:lnTo>
                  <a:lnTo>
                    <a:pt x="68359" y="13156"/>
                  </a:lnTo>
                  <a:lnTo>
                    <a:pt x="64605" y="15438"/>
                  </a:lnTo>
                  <a:lnTo>
                    <a:pt x="61150" y="17912"/>
                  </a:lnTo>
                  <a:lnTo>
                    <a:pt x="57893" y="20514"/>
                  </a:lnTo>
                  <a:lnTo>
                    <a:pt x="53818" y="23201"/>
                  </a:lnTo>
                  <a:lnTo>
                    <a:pt x="49195" y="25945"/>
                  </a:lnTo>
                  <a:lnTo>
                    <a:pt x="44209" y="28727"/>
                  </a:lnTo>
                  <a:lnTo>
                    <a:pt x="39932" y="31534"/>
                  </a:lnTo>
                  <a:lnTo>
                    <a:pt x="36129" y="34358"/>
                  </a:lnTo>
                  <a:lnTo>
                    <a:pt x="32640" y="37192"/>
                  </a:lnTo>
                  <a:lnTo>
                    <a:pt x="28409" y="40035"/>
                  </a:lnTo>
                  <a:lnTo>
                    <a:pt x="23684" y="42882"/>
                  </a:lnTo>
                  <a:lnTo>
                    <a:pt x="18629" y="45733"/>
                  </a:lnTo>
                  <a:lnTo>
                    <a:pt x="14306" y="48587"/>
                  </a:lnTo>
                  <a:lnTo>
                    <a:pt x="10472" y="51441"/>
                  </a:lnTo>
                  <a:lnTo>
                    <a:pt x="6963" y="54296"/>
                  </a:lnTo>
                  <a:lnTo>
                    <a:pt x="4624" y="57153"/>
                  </a:lnTo>
                  <a:lnTo>
                    <a:pt x="3065" y="60010"/>
                  </a:lnTo>
                  <a:lnTo>
                    <a:pt x="1332" y="65723"/>
                  </a:lnTo>
                  <a:lnTo>
                    <a:pt x="562" y="71438"/>
                  </a:lnTo>
                  <a:lnTo>
                    <a:pt x="220" y="77152"/>
                  </a:lnTo>
                  <a:lnTo>
                    <a:pt x="68" y="82868"/>
                  </a:lnTo>
                  <a:lnTo>
                    <a:pt x="0" y="88582"/>
                  </a:lnTo>
                  <a:lnTo>
                    <a:pt x="1887" y="91440"/>
                  </a:lnTo>
                  <a:lnTo>
                    <a:pt x="5050" y="94298"/>
                  </a:lnTo>
                  <a:lnTo>
                    <a:pt x="9064" y="97155"/>
                  </a:lnTo>
                  <a:lnTo>
                    <a:pt x="12692" y="99060"/>
                  </a:lnTo>
                  <a:lnTo>
                    <a:pt x="16063" y="100330"/>
                  </a:lnTo>
                  <a:lnTo>
                    <a:pt x="19263" y="101177"/>
                  </a:lnTo>
                  <a:lnTo>
                    <a:pt x="23302" y="102694"/>
                  </a:lnTo>
                  <a:lnTo>
                    <a:pt x="27899" y="104657"/>
                  </a:lnTo>
                  <a:lnTo>
                    <a:pt x="38087" y="109380"/>
                  </a:lnTo>
                  <a:lnTo>
                    <a:pt x="48965" y="114653"/>
                  </a:lnTo>
                  <a:lnTo>
                    <a:pt x="54533" y="116440"/>
                  </a:lnTo>
                  <a:lnTo>
                    <a:pt x="60150" y="117633"/>
                  </a:lnTo>
                  <a:lnTo>
                    <a:pt x="65799" y="118427"/>
                  </a:lnTo>
                  <a:lnTo>
                    <a:pt x="71471" y="119908"/>
                  </a:lnTo>
                  <a:lnTo>
                    <a:pt x="77156" y="121849"/>
                  </a:lnTo>
                  <a:lnTo>
                    <a:pt x="82853" y="124095"/>
                  </a:lnTo>
                  <a:lnTo>
                    <a:pt x="88555" y="126545"/>
                  </a:lnTo>
                  <a:lnTo>
                    <a:pt x="99970" y="131808"/>
                  </a:lnTo>
                  <a:lnTo>
                    <a:pt x="117107" y="140125"/>
                  </a:lnTo>
                  <a:lnTo>
                    <a:pt x="120916" y="142946"/>
                  </a:lnTo>
                  <a:lnTo>
                    <a:pt x="123455" y="145780"/>
                  </a:lnTo>
                  <a:lnTo>
                    <a:pt x="125148" y="148622"/>
                  </a:lnTo>
                  <a:lnTo>
                    <a:pt x="127029" y="154319"/>
                  </a:lnTo>
                  <a:lnTo>
                    <a:pt x="127865" y="160979"/>
                  </a:lnTo>
                  <a:lnTo>
                    <a:pt x="128088" y="165422"/>
                  </a:lnTo>
                  <a:lnTo>
                    <a:pt x="128336" y="175439"/>
                  </a:lnTo>
                  <a:lnTo>
                    <a:pt x="128507" y="198481"/>
                  </a:lnTo>
                  <a:lnTo>
                    <a:pt x="126611" y="202805"/>
                  </a:lnTo>
                  <a:lnTo>
                    <a:pt x="123442" y="207594"/>
                  </a:lnTo>
                  <a:lnTo>
                    <a:pt x="119424" y="212691"/>
                  </a:lnTo>
                  <a:lnTo>
                    <a:pt x="115793" y="217042"/>
                  </a:lnTo>
                  <a:lnTo>
                    <a:pt x="112420" y="220894"/>
                  </a:lnTo>
                  <a:lnTo>
                    <a:pt x="106132" y="227715"/>
                  </a:lnTo>
                  <a:lnTo>
                    <a:pt x="100162" y="233922"/>
                  </a:lnTo>
                  <a:lnTo>
                    <a:pt x="97237" y="235958"/>
                  </a:lnTo>
                  <a:lnTo>
                    <a:pt x="94334" y="237316"/>
                  </a:lnTo>
                  <a:lnTo>
                    <a:pt x="91446" y="238220"/>
                  </a:lnTo>
                  <a:lnTo>
                    <a:pt x="87616" y="238824"/>
                  </a:lnTo>
                  <a:lnTo>
                    <a:pt x="83158" y="239226"/>
                  </a:lnTo>
                  <a:lnTo>
                    <a:pt x="74077" y="239673"/>
                  </a:lnTo>
                  <a:lnTo>
                    <a:pt x="66866" y="239872"/>
                  </a:lnTo>
                  <a:lnTo>
                    <a:pt x="45799" y="240016"/>
                  </a:lnTo>
                  <a:lnTo>
                    <a:pt x="43850" y="239069"/>
                  </a:lnTo>
                  <a:lnTo>
                    <a:pt x="41598" y="237484"/>
                  </a:lnTo>
                  <a:lnTo>
                    <a:pt x="39144" y="235475"/>
                  </a:lnTo>
                  <a:lnTo>
                    <a:pt x="36555" y="232231"/>
                  </a:lnTo>
                  <a:lnTo>
                    <a:pt x="33877" y="228163"/>
                  </a:lnTo>
                  <a:lnTo>
                    <a:pt x="31139" y="223547"/>
                  </a:lnTo>
                  <a:lnTo>
                    <a:pt x="29314" y="219516"/>
                  </a:lnTo>
                  <a:lnTo>
                    <a:pt x="27286" y="212498"/>
                  </a:lnTo>
                  <a:lnTo>
                    <a:pt x="25793" y="208341"/>
                  </a:lnTo>
                  <a:lnTo>
                    <a:pt x="23845" y="203663"/>
                  </a:lnTo>
                  <a:lnTo>
                    <a:pt x="21594" y="198640"/>
                  </a:lnTo>
                  <a:lnTo>
                    <a:pt x="21045" y="193387"/>
                  </a:lnTo>
                  <a:lnTo>
                    <a:pt x="21632" y="187980"/>
                  </a:lnTo>
                  <a:lnTo>
                    <a:pt x="22976" y="182470"/>
                  </a:lnTo>
                  <a:lnTo>
                    <a:pt x="24824" y="176892"/>
                  </a:lnTo>
                  <a:lnTo>
                    <a:pt x="27009" y="171268"/>
                  </a:lnTo>
                  <a:lnTo>
                    <a:pt x="29418" y="165614"/>
                  </a:lnTo>
                  <a:lnTo>
                    <a:pt x="31977" y="158986"/>
                  </a:lnTo>
                  <a:lnTo>
                    <a:pt x="37359" y="144003"/>
                  </a:lnTo>
                  <a:lnTo>
                    <a:pt x="40128" y="136960"/>
                  </a:lnTo>
                  <a:lnTo>
                    <a:pt x="42927" y="130359"/>
                  </a:lnTo>
                  <a:lnTo>
                    <a:pt x="45745" y="124054"/>
                  </a:lnTo>
                  <a:lnTo>
                    <a:pt x="49529" y="116992"/>
                  </a:lnTo>
                  <a:lnTo>
                    <a:pt x="53956" y="109428"/>
                  </a:lnTo>
                  <a:lnTo>
                    <a:pt x="58813" y="101527"/>
                  </a:lnTo>
                  <a:lnTo>
                    <a:pt x="63003" y="94354"/>
                  </a:lnTo>
                  <a:lnTo>
                    <a:pt x="70199" y="81305"/>
                  </a:lnTo>
                  <a:lnTo>
                    <a:pt x="79605" y="63249"/>
                  </a:lnTo>
                  <a:lnTo>
                    <a:pt x="88425" y="45834"/>
                  </a:lnTo>
                  <a:lnTo>
                    <a:pt x="91316" y="41033"/>
                  </a:lnTo>
                  <a:lnTo>
                    <a:pt x="94198" y="36880"/>
                  </a:lnTo>
                  <a:lnTo>
                    <a:pt x="97070" y="33159"/>
                  </a:lnTo>
                  <a:lnTo>
                    <a:pt x="100263" y="26485"/>
                  </a:lnTo>
                  <a:lnTo>
                    <a:pt x="101113" y="23372"/>
                  </a:lnTo>
                  <a:lnTo>
                    <a:pt x="100728" y="20343"/>
                  </a:lnTo>
                  <a:lnTo>
                    <a:pt x="99519" y="17373"/>
                  </a:lnTo>
                  <a:lnTo>
                    <a:pt x="97761" y="14440"/>
                  </a:lnTo>
                  <a:lnTo>
                    <a:pt x="95807" y="8640"/>
                  </a:lnTo>
                  <a:lnTo>
                    <a:pt x="9424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96"/>
            <p:cNvSpPr/>
            <p:nvPr/>
          </p:nvSpPr>
          <p:spPr>
            <a:xfrm>
              <a:off x="5720715" y="4414837"/>
              <a:ext cx="162228" cy="394287"/>
            </a:xfrm>
            <a:custGeom>
              <a:avLst/>
              <a:gdLst/>
              <a:ahLst/>
              <a:cxnLst/>
              <a:rect l="0" t="0" r="0" b="0"/>
              <a:pathLst>
                <a:path w="162228" h="394287">
                  <a:moveTo>
                    <a:pt x="0" y="0"/>
                  </a:moveTo>
                  <a:lnTo>
                    <a:pt x="25789" y="0"/>
                  </a:lnTo>
                  <a:lnTo>
                    <a:pt x="30528" y="953"/>
                  </a:lnTo>
                  <a:lnTo>
                    <a:pt x="35591" y="2540"/>
                  </a:lnTo>
                  <a:lnTo>
                    <a:pt x="40872" y="4551"/>
                  </a:lnTo>
                  <a:lnTo>
                    <a:pt x="46298" y="6844"/>
                  </a:lnTo>
                  <a:lnTo>
                    <a:pt x="51820" y="9325"/>
                  </a:lnTo>
                  <a:lnTo>
                    <a:pt x="63036" y="14622"/>
                  </a:lnTo>
                  <a:lnTo>
                    <a:pt x="74371" y="20151"/>
                  </a:lnTo>
                  <a:lnTo>
                    <a:pt x="80061" y="23911"/>
                  </a:lnTo>
                  <a:lnTo>
                    <a:pt x="85758" y="28324"/>
                  </a:lnTo>
                  <a:lnTo>
                    <a:pt x="91462" y="33170"/>
                  </a:lnTo>
                  <a:lnTo>
                    <a:pt x="97169" y="38306"/>
                  </a:lnTo>
                  <a:lnTo>
                    <a:pt x="108591" y="49092"/>
                  </a:lnTo>
                  <a:lnTo>
                    <a:pt x="142875" y="82913"/>
                  </a:lnTo>
                  <a:lnTo>
                    <a:pt x="147638" y="89565"/>
                  </a:lnTo>
                  <a:lnTo>
                    <a:pt x="151765" y="96858"/>
                  </a:lnTo>
                  <a:lnTo>
                    <a:pt x="155469" y="104577"/>
                  </a:lnTo>
                  <a:lnTo>
                    <a:pt x="157938" y="113533"/>
                  </a:lnTo>
                  <a:lnTo>
                    <a:pt x="159584" y="123314"/>
                  </a:lnTo>
                  <a:lnTo>
                    <a:pt x="160682" y="133645"/>
                  </a:lnTo>
                  <a:lnTo>
                    <a:pt x="161413" y="143389"/>
                  </a:lnTo>
                  <a:lnTo>
                    <a:pt x="161902" y="152743"/>
                  </a:lnTo>
                  <a:lnTo>
                    <a:pt x="162227" y="161836"/>
                  </a:lnTo>
                  <a:lnTo>
                    <a:pt x="161491" y="171708"/>
                  </a:lnTo>
                  <a:lnTo>
                    <a:pt x="160048" y="182100"/>
                  </a:lnTo>
                  <a:lnTo>
                    <a:pt x="158133" y="192837"/>
                  </a:lnTo>
                  <a:lnTo>
                    <a:pt x="155904" y="202854"/>
                  </a:lnTo>
                  <a:lnTo>
                    <a:pt x="153466" y="212388"/>
                  </a:lnTo>
                  <a:lnTo>
                    <a:pt x="150889" y="221602"/>
                  </a:lnTo>
                  <a:lnTo>
                    <a:pt x="148217" y="232507"/>
                  </a:lnTo>
                  <a:lnTo>
                    <a:pt x="142709" y="257324"/>
                  </a:lnTo>
                  <a:lnTo>
                    <a:pt x="138954" y="268704"/>
                  </a:lnTo>
                  <a:lnTo>
                    <a:pt x="134546" y="279149"/>
                  </a:lnTo>
                  <a:lnTo>
                    <a:pt x="129703" y="288969"/>
                  </a:lnTo>
                  <a:lnTo>
                    <a:pt x="124568" y="298374"/>
                  </a:lnTo>
                  <a:lnTo>
                    <a:pt x="119240" y="307501"/>
                  </a:lnTo>
                  <a:lnTo>
                    <a:pt x="113783" y="316443"/>
                  </a:lnTo>
                  <a:lnTo>
                    <a:pt x="109193" y="325262"/>
                  </a:lnTo>
                  <a:lnTo>
                    <a:pt x="105180" y="333999"/>
                  </a:lnTo>
                  <a:lnTo>
                    <a:pt x="101552" y="342681"/>
                  </a:lnTo>
                  <a:lnTo>
                    <a:pt x="97229" y="350374"/>
                  </a:lnTo>
                  <a:lnTo>
                    <a:pt x="92442" y="357408"/>
                  </a:lnTo>
                  <a:lnTo>
                    <a:pt x="87345" y="364002"/>
                  </a:lnTo>
                  <a:lnTo>
                    <a:pt x="83948" y="369351"/>
                  </a:lnTo>
                  <a:lnTo>
                    <a:pt x="80173" y="377833"/>
                  </a:lnTo>
                  <a:lnTo>
                    <a:pt x="75954" y="384778"/>
                  </a:lnTo>
                  <a:lnTo>
                    <a:pt x="68617" y="394286"/>
                  </a:lnTo>
                  <a:lnTo>
                    <a:pt x="68580" y="38576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97"/>
            <p:cNvSpPr/>
            <p:nvPr/>
          </p:nvSpPr>
          <p:spPr>
            <a:xfrm>
              <a:off x="3911948" y="5194935"/>
              <a:ext cx="17106" cy="308611"/>
            </a:xfrm>
            <a:custGeom>
              <a:avLst/>
              <a:gdLst/>
              <a:ahLst/>
              <a:cxnLst/>
              <a:rect l="0" t="0" r="0" b="0"/>
              <a:pathLst>
                <a:path w="17106" h="308611">
                  <a:moveTo>
                    <a:pt x="8541" y="0"/>
                  </a:moveTo>
                  <a:lnTo>
                    <a:pt x="322" y="0"/>
                  </a:lnTo>
                  <a:lnTo>
                    <a:pt x="39" y="7796"/>
                  </a:lnTo>
                  <a:lnTo>
                    <a:pt x="0" y="16482"/>
                  </a:lnTo>
                  <a:lnTo>
                    <a:pt x="942" y="21465"/>
                  </a:lnTo>
                  <a:lnTo>
                    <a:pt x="2523" y="26693"/>
                  </a:lnTo>
                  <a:lnTo>
                    <a:pt x="4529" y="32083"/>
                  </a:lnTo>
                  <a:lnTo>
                    <a:pt x="5867" y="37581"/>
                  </a:lnTo>
                  <a:lnTo>
                    <a:pt x="6758" y="43151"/>
                  </a:lnTo>
                  <a:lnTo>
                    <a:pt x="7353" y="48770"/>
                  </a:lnTo>
                  <a:lnTo>
                    <a:pt x="7749" y="55373"/>
                  </a:lnTo>
                  <a:lnTo>
                    <a:pt x="8189" y="70330"/>
                  </a:lnTo>
                  <a:lnTo>
                    <a:pt x="9259" y="78319"/>
                  </a:lnTo>
                  <a:lnTo>
                    <a:pt x="10925" y="86503"/>
                  </a:lnTo>
                  <a:lnTo>
                    <a:pt x="12988" y="94816"/>
                  </a:lnTo>
                  <a:lnTo>
                    <a:pt x="14363" y="103216"/>
                  </a:lnTo>
                  <a:lnTo>
                    <a:pt x="15280" y="111673"/>
                  </a:lnTo>
                  <a:lnTo>
                    <a:pt x="15891" y="120168"/>
                  </a:lnTo>
                  <a:lnTo>
                    <a:pt x="16299" y="128690"/>
                  </a:lnTo>
                  <a:lnTo>
                    <a:pt x="16752" y="145778"/>
                  </a:lnTo>
                  <a:lnTo>
                    <a:pt x="17105" y="230267"/>
                  </a:lnTo>
                  <a:lnTo>
                    <a:pt x="16156" y="238284"/>
                  </a:lnTo>
                  <a:lnTo>
                    <a:pt x="14570" y="245533"/>
                  </a:lnTo>
                  <a:lnTo>
                    <a:pt x="12560" y="252271"/>
                  </a:lnTo>
                  <a:lnTo>
                    <a:pt x="11221" y="258668"/>
                  </a:lnTo>
                  <a:lnTo>
                    <a:pt x="10328" y="264838"/>
                  </a:lnTo>
                  <a:lnTo>
                    <a:pt x="9732" y="270856"/>
                  </a:lnTo>
                  <a:lnTo>
                    <a:pt x="9336" y="276773"/>
                  </a:lnTo>
                  <a:lnTo>
                    <a:pt x="9071" y="282623"/>
                  </a:lnTo>
                  <a:lnTo>
                    <a:pt x="8698" y="297417"/>
                  </a:lnTo>
                  <a:lnTo>
                    <a:pt x="8541" y="30861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98"/>
            <p:cNvSpPr/>
            <p:nvPr/>
          </p:nvSpPr>
          <p:spPr>
            <a:xfrm>
              <a:off x="4033637" y="5170408"/>
              <a:ext cx="125502" cy="350121"/>
            </a:xfrm>
            <a:custGeom>
              <a:avLst/>
              <a:gdLst/>
              <a:ahLst/>
              <a:cxnLst/>
              <a:rect l="0" t="0" r="0" b="0"/>
              <a:pathLst>
                <a:path w="125502" h="350121">
                  <a:moveTo>
                    <a:pt x="118310" y="7382"/>
                  </a:moveTo>
                  <a:lnTo>
                    <a:pt x="102710" y="7382"/>
                  </a:lnTo>
                  <a:lnTo>
                    <a:pt x="102195" y="6429"/>
                  </a:lnTo>
                  <a:lnTo>
                    <a:pt x="101623" y="2831"/>
                  </a:lnTo>
                  <a:lnTo>
                    <a:pt x="100518" y="1490"/>
                  </a:lnTo>
                  <a:lnTo>
                    <a:pt x="98828" y="596"/>
                  </a:lnTo>
                  <a:lnTo>
                    <a:pt x="96750" y="0"/>
                  </a:lnTo>
                  <a:lnTo>
                    <a:pt x="94412" y="556"/>
                  </a:lnTo>
                  <a:lnTo>
                    <a:pt x="91900" y="1879"/>
                  </a:lnTo>
                  <a:lnTo>
                    <a:pt x="89273" y="3713"/>
                  </a:lnTo>
                  <a:lnTo>
                    <a:pt x="86570" y="5888"/>
                  </a:lnTo>
                  <a:lnTo>
                    <a:pt x="83815" y="8291"/>
                  </a:lnTo>
                  <a:lnTo>
                    <a:pt x="81026" y="10846"/>
                  </a:lnTo>
                  <a:lnTo>
                    <a:pt x="78214" y="14453"/>
                  </a:lnTo>
                  <a:lnTo>
                    <a:pt x="75387" y="18764"/>
                  </a:lnTo>
                  <a:lnTo>
                    <a:pt x="72549" y="23542"/>
                  </a:lnTo>
                  <a:lnTo>
                    <a:pt x="68753" y="28633"/>
                  </a:lnTo>
                  <a:lnTo>
                    <a:pt x="64317" y="33932"/>
                  </a:lnTo>
                  <a:lnTo>
                    <a:pt x="59455" y="39369"/>
                  </a:lnTo>
                  <a:lnTo>
                    <a:pt x="54308" y="45852"/>
                  </a:lnTo>
                  <a:lnTo>
                    <a:pt x="48972" y="53031"/>
                  </a:lnTo>
                  <a:lnTo>
                    <a:pt x="43509" y="60675"/>
                  </a:lnTo>
                  <a:lnTo>
                    <a:pt x="38915" y="68628"/>
                  </a:lnTo>
                  <a:lnTo>
                    <a:pt x="34900" y="76787"/>
                  </a:lnTo>
                  <a:lnTo>
                    <a:pt x="27899" y="92521"/>
                  </a:lnTo>
                  <a:lnTo>
                    <a:pt x="18602" y="112089"/>
                  </a:lnTo>
                  <a:lnTo>
                    <a:pt x="12718" y="124086"/>
                  </a:lnTo>
                  <a:lnTo>
                    <a:pt x="9815" y="128999"/>
                  </a:lnTo>
                  <a:lnTo>
                    <a:pt x="6927" y="133228"/>
                  </a:lnTo>
                  <a:lnTo>
                    <a:pt x="4051" y="136999"/>
                  </a:lnTo>
                  <a:lnTo>
                    <a:pt x="853" y="143730"/>
                  </a:lnTo>
                  <a:lnTo>
                    <a:pt x="0" y="146858"/>
                  </a:lnTo>
                  <a:lnTo>
                    <a:pt x="384" y="149896"/>
                  </a:lnTo>
                  <a:lnTo>
                    <a:pt x="1593" y="152874"/>
                  </a:lnTo>
                  <a:lnTo>
                    <a:pt x="3351" y="155811"/>
                  </a:lnTo>
                  <a:lnTo>
                    <a:pt x="5305" y="161615"/>
                  </a:lnTo>
                  <a:lnTo>
                    <a:pt x="5826" y="164497"/>
                  </a:lnTo>
                  <a:lnTo>
                    <a:pt x="7126" y="166418"/>
                  </a:lnTo>
                  <a:lnTo>
                    <a:pt x="8945" y="167698"/>
                  </a:lnTo>
                  <a:lnTo>
                    <a:pt x="11110" y="168552"/>
                  </a:lnTo>
                  <a:lnTo>
                    <a:pt x="13506" y="169121"/>
                  </a:lnTo>
                  <a:lnTo>
                    <a:pt x="16055" y="169500"/>
                  </a:lnTo>
                  <a:lnTo>
                    <a:pt x="18707" y="169753"/>
                  </a:lnTo>
                  <a:lnTo>
                    <a:pt x="22381" y="170874"/>
                  </a:lnTo>
                  <a:lnTo>
                    <a:pt x="26735" y="172574"/>
                  </a:lnTo>
                  <a:lnTo>
                    <a:pt x="31542" y="174660"/>
                  </a:lnTo>
                  <a:lnTo>
                    <a:pt x="35700" y="176051"/>
                  </a:lnTo>
                  <a:lnTo>
                    <a:pt x="39424" y="176978"/>
                  </a:lnTo>
                  <a:lnTo>
                    <a:pt x="42859" y="177596"/>
                  </a:lnTo>
                  <a:lnTo>
                    <a:pt x="47055" y="178960"/>
                  </a:lnTo>
                  <a:lnTo>
                    <a:pt x="51757" y="180823"/>
                  </a:lnTo>
                  <a:lnTo>
                    <a:pt x="56796" y="183016"/>
                  </a:lnTo>
                  <a:lnTo>
                    <a:pt x="61108" y="184479"/>
                  </a:lnTo>
                  <a:lnTo>
                    <a:pt x="64935" y="185454"/>
                  </a:lnTo>
                  <a:lnTo>
                    <a:pt x="68439" y="186104"/>
                  </a:lnTo>
                  <a:lnTo>
                    <a:pt x="72681" y="187490"/>
                  </a:lnTo>
                  <a:lnTo>
                    <a:pt x="77413" y="189366"/>
                  </a:lnTo>
                  <a:lnTo>
                    <a:pt x="82473" y="191570"/>
                  </a:lnTo>
                  <a:lnTo>
                    <a:pt x="93175" y="196558"/>
                  </a:lnTo>
                  <a:lnTo>
                    <a:pt x="98696" y="199221"/>
                  </a:lnTo>
                  <a:lnTo>
                    <a:pt x="103329" y="201950"/>
                  </a:lnTo>
                  <a:lnTo>
                    <a:pt x="107370" y="204721"/>
                  </a:lnTo>
                  <a:lnTo>
                    <a:pt x="111017" y="207521"/>
                  </a:lnTo>
                  <a:lnTo>
                    <a:pt x="113448" y="211293"/>
                  </a:lnTo>
                  <a:lnTo>
                    <a:pt x="116149" y="220564"/>
                  </a:lnTo>
                  <a:lnTo>
                    <a:pt x="119890" y="228495"/>
                  </a:lnTo>
                  <a:lnTo>
                    <a:pt x="122220" y="231942"/>
                  </a:lnTo>
                  <a:lnTo>
                    <a:pt x="123775" y="237099"/>
                  </a:lnTo>
                  <a:lnTo>
                    <a:pt x="124811" y="243394"/>
                  </a:lnTo>
                  <a:lnTo>
                    <a:pt x="125501" y="250448"/>
                  </a:lnTo>
                  <a:lnTo>
                    <a:pt x="125009" y="257056"/>
                  </a:lnTo>
                  <a:lnTo>
                    <a:pt x="123729" y="263366"/>
                  </a:lnTo>
                  <a:lnTo>
                    <a:pt x="121922" y="269478"/>
                  </a:lnTo>
                  <a:lnTo>
                    <a:pt x="120718" y="275458"/>
                  </a:lnTo>
                  <a:lnTo>
                    <a:pt x="119916" y="281349"/>
                  </a:lnTo>
                  <a:lnTo>
                    <a:pt x="119380" y="287182"/>
                  </a:lnTo>
                  <a:lnTo>
                    <a:pt x="118071" y="292975"/>
                  </a:lnTo>
                  <a:lnTo>
                    <a:pt x="116246" y="298743"/>
                  </a:lnTo>
                  <a:lnTo>
                    <a:pt x="114076" y="304492"/>
                  </a:lnTo>
                  <a:lnTo>
                    <a:pt x="111678" y="310230"/>
                  </a:lnTo>
                  <a:lnTo>
                    <a:pt x="109126" y="315961"/>
                  </a:lnTo>
                  <a:lnTo>
                    <a:pt x="106472" y="321686"/>
                  </a:lnTo>
                  <a:lnTo>
                    <a:pt x="102798" y="326455"/>
                  </a:lnTo>
                  <a:lnTo>
                    <a:pt x="98444" y="330588"/>
                  </a:lnTo>
                  <a:lnTo>
                    <a:pt x="93636" y="334295"/>
                  </a:lnTo>
                  <a:lnTo>
                    <a:pt x="89478" y="337718"/>
                  </a:lnTo>
                  <a:lnTo>
                    <a:pt x="85754" y="340954"/>
                  </a:lnTo>
                  <a:lnTo>
                    <a:pt x="82319" y="344063"/>
                  </a:lnTo>
                  <a:lnTo>
                    <a:pt x="79075" y="346136"/>
                  </a:lnTo>
                  <a:lnTo>
                    <a:pt x="75961" y="347518"/>
                  </a:lnTo>
                  <a:lnTo>
                    <a:pt x="72933" y="348440"/>
                  </a:lnTo>
                  <a:lnTo>
                    <a:pt x="69961" y="349053"/>
                  </a:lnTo>
                  <a:lnTo>
                    <a:pt x="67027" y="349463"/>
                  </a:lnTo>
                  <a:lnTo>
                    <a:pt x="64119" y="349736"/>
                  </a:lnTo>
                  <a:lnTo>
                    <a:pt x="61228" y="349917"/>
                  </a:lnTo>
                  <a:lnTo>
                    <a:pt x="55475" y="350120"/>
                  </a:lnTo>
                  <a:lnTo>
                    <a:pt x="52608" y="349221"/>
                  </a:lnTo>
                  <a:lnTo>
                    <a:pt x="49743" y="347670"/>
                  </a:lnTo>
                  <a:lnTo>
                    <a:pt x="46882" y="345683"/>
                  </a:lnTo>
                  <a:lnTo>
                    <a:pt x="44021" y="342453"/>
                  </a:lnTo>
                  <a:lnTo>
                    <a:pt x="41162" y="338396"/>
                  </a:lnTo>
                  <a:lnTo>
                    <a:pt x="38303" y="333785"/>
                  </a:lnTo>
                  <a:lnTo>
                    <a:pt x="35444" y="329758"/>
                  </a:lnTo>
                  <a:lnTo>
                    <a:pt x="32586" y="326122"/>
                  </a:lnTo>
                  <a:lnTo>
                    <a:pt x="29729" y="322745"/>
                  </a:lnTo>
                  <a:lnTo>
                    <a:pt x="27823" y="317637"/>
                  </a:lnTo>
                  <a:lnTo>
                    <a:pt x="26553" y="311373"/>
                  </a:lnTo>
                  <a:lnTo>
                    <a:pt x="25706" y="304340"/>
                  </a:lnTo>
                  <a:lnTo>
                    <a:pt x="25142" y="296794"/>
                  </a:lnTo>
                  <a:lnTo>
                    <a:pt x="24766" y="288906"/>
                  </a:lnTo>
                  <a:lnTo>
                    <a:pt x="24347" y="272521"/>
                  </a:lnTo>
                  <a:lnTo>
                    <a:pt x="24056" y="230187"/>
                  </a:lnTo>
                  <a:lnTo>
                    <a:pt x="24995" y="220688"/>
                  </a:lnTo>
                  <a:lnTo>
                    <a:pt x="26572" y="210546"/>
                  </a:lnTo>
                  <a:lnTo>
                    <a:pt x="28576" y="199975"/>
                  </a:lnTo>
                  <a:lnTo>
                    <a:pt x="30865" y="190069"/>
                  </a:lnTo>
                  <a:lnTo>
                    <a:pt x="33343" y="180608"/>
                  </a:lnTo>
                  <a:lnTo>
                    <a:pt x="38637" y="161524"/>
                  </a:lnTo>
                  <a:lnTo>
                    <a:pt x="44165" y="140342"/>
                  </a:lnTo>
                  <a:lnTo>
                    <a:pt x="47925" y="130312"/>
                  </a:lnTo>
                  <a:lnTo>
                    <a:pt x="52337" y="120768"/>
                  </a:lnTo>
                  <a:lnTo>
                    <a:pt x="57183" y="111548"/>
                  </a:lnTo>
                  <a:lnTo>
                    <a:pt x="60414" y="102543"/>
                  </a:lnTo>
                  <a:lnTo>
                    <a:pt x="62567" y="93683"/>
                  </a:lnTo>
                  <a:lnTo>
                    <a:pt x="64003" y="84918"/>
                  </a:lnTo>
                  <a:lnTo>
                    <a:pt x="65913" y="77170"/>
                  </a:lnTo>
                  <a:lnTo>
                    <a:pt x="68138" y="70100"/>
                  </a:lnTo>
                  <a:lnTo>
                    <a:pt x="70575" y="63481"/>
                  </a:lnTo>
                  <a:lnTo>
                    <a:pt x="73282" y="53587"/>
                  </a:lnTo>
                  <a:lnTo>
                    <a:pt x="74004" y="49615"/>
                  </a:lnTo>
                  <a:lnTo>
                    <a:pt x="77346" y="42662"/>
                  </a:lnTo>
                  <a:lnTo>
                    <a:pt x="79570" y="39475"/>
                  </a:lnTo>
                  <a:lnTo>
                    <a:pt x="82043" y="33392"/>
                  </a:lnTo>
                  <a:lnTo>
                    <a:pt x="82702" y="30438"/>
                  </a:lnTo>
                  <a:lnTo>
                    <a:pt x="82189" y="28467"/>
                  </a:lnTo>
                  <a:lnTo>
                    <a:pt x="80894" y="27154"/>
                  </a:lnTo>
                  <a:lnTo>
                    <a:pt x="75447" y="2452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99"/>
            <p:cNvSpPr/>
            <p:nvPr/>
          </p:nvSpPr>
          <p:spPr>
            <a:xfrm>
              <a:off x="4289107" y="5301438"/>
              <a:ext cx="137161" cy="22085"/>
            </a:xfrm>
            <a:custGeom>
              <a:avLst/>
              <a:gdLst/>
              <a:ahLst/>
              <a:cxnLst/>
              <a:rect l="0" t="0" r="0" b="0"/>
              <a:pathLst>
                <a:path w="137161" h="22085">
                  <a:moveTo>
                    <a:pt x="0" y="4939"/>
                  </a:moveTo>
                  <a:lnTo>
                    <a:pt x="20400" y="4939"/>
                  </a:lnTo>
                  <a:lnTo>
                    <a:pt x="23125" y="3987"/>
                  </a:lnTo>
                  <a:lnTo>
                    <a:pt x="25894" y="2399"/>
                  </a:lnTo>
                  <a:lnTo>
                    <a:pt x="28693" y="389"/>
                  </a:lnTo>
                  <a:lnTo>
                    <a:pt x="32463" y="0"/>
                  </a:lnTo>
                  <a:lnTo>
                    <a:pt x="36883" y="694"/>
                  </a:lnTo>
                  <a:lnTo>
                    <a:pt x="41733" y="2109"/>
                  </a:lnTo>
                  <a:lnTo>
                    <a:pt x="46872" y="3052"/>
                  </a:lnTo>
                  <a:lnTo>
                    <a:pt x="52203" y="3681"/>
                  </a:lnTo>
                  <a:lnTo>
                    <a:pt x="57662" y="4101"/>
                  </a:lnTo>
                  <a:lnTo>
                    <a:pt x="63206" y="4380"/>
                  </a:lnTo>
                  <a:lnTo>
                    <a:pt x="74447" y="4691"/>
                  </a:lnTo>
                  <a:lnTo>
                    <a:pt x="80111" y="5726"/>
                  </a:lnTo>
                  <a:lnTo>
                    <a:pt x="85793" y="7369"/>
                  </a:lnTo>
                  <a:lnTo>
                    <a:pt x="91485" y="9416"/>
                  </a:lnTo>
                  <a:lnTo>
                    <a:pt x="96232" y="10781"/>
                  </a:lnTo>
                  <a:lnTo>
                    <a:pt x="100350" y="11692"/>
                  </a:lnTo>
                  <a:lnTo>
                    <a:pt x="104048" y="12298"/>
                  </a:lnTo>
                  <a:lnTo>
                    <a:pt x="108418" y="13655"/>
                  </a:lnTo>
                  <a:lnTo>
                    <a:pt x="113236" y="15513"/>
                  </a:lnTo>
                  <a:lnTo>
                    <a:pt x="118353" y="17703"/>
                  </a:lnTo>
                  <a:lnTo>
                    <a:pt x="122717" y="19163"/>
                  </a:lnTo>
                  <a:lnTo>
                    <a:pt x="126579" y="20137"/>
                  </a:lnTo>
                  <a:lnTo>
                    <a:pt x="137160" y="2208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100"/>
            <p:cNvSpPr/>
            <p:nvPr/>
          </p:nvSpPr>
          <p:spPr>
            <a:xfrm>
              <a:off x="4460633" y="5212079"/>
              <a:ext cx="25643" cy="282894"/>
            </a:xfrm>
            <a:custGeom>
              <a:avLst/>
              <a:gdLst/>
              <a:ahLst/>
              <a:cxnLst/>
              <a:rect l="0" t="0" r="0" b="0"/>
              <a:pathLst>
                <a:path w="25643" h="282894">
                  <a:moveTo>
                    <a:pt x="25642" y="0"/>
                  </a:moveTo>
                  <a:lnTo>
                    <a:pt x="18260" y="0"/>
                  </a:lnTo>
                  <a:lnTo>
                    <a:pt x="17863" y="953"/>
                  </a:lnTo>
                  <a:lnTo>
                    <a:pt x="17226" y="9325"/>
                  </a:lnTo>
                  <a:lnTo>
                    <a:pt x="17139" y="15575"/>
                  </a:lnTo>
                  <a:lnTo>
                    <a:pt x="17071" y="69244"/>
                  </a:lnTo>
                  <a:lnTo>
                    <a:pt x="16118" y="78548"/>
                  </a:lnTo>
                  <a:lnTo>
                    <a:pt x="14530" y="88561"/>
                  </a:lnTo>
                  <a:lnTo>
                    <a:pt x="12519" y="99045"/>
                  </a:lnTo>
                  <a:lnTo>
                    <a:pt x="11178" y="108893"/>
                  </a:lnTo>
                  <a:lnTo>
                    <a:pt x="10284" y="118316"/>
                  </a:lnTo>
                  <a:lnTo>
                    <a:pt x="9688" y="127455"/>
                  </a:lnTo>
                  <a:lnTo>
                    <a:pt x="8338" y="137358"/>
                  </a:lnTo>
                  <a:lnTo>
                    <a:pt x="6486" y="147769"/>
                  </a:lnTo>
                  <a:lnTo>
                    <a:pt x="4299" y="158521"/>
                  </a:lnTo>
                  <a:lnTo>
                    <a:pt x="2841" y="168546"/>
                  </a:lnTo>
                  <a:lnTo>
                    <a:pt x="1868" y="178086"/>
                  </a:lnTo>
                  <a:lnTo>
                    <a:pt x="1221" y="187305"/>
                  </a:lnTo>
                  <a:lnTo>
                    <a:pt x="1741" y="196307"/>
                  </a:lnTo>
                  <a:lnTo>
                    <a:pt x="3040" y="205167"/>
                  </a:lnTo>
                  <a:lnTo>
                    <a:pt x="4859" y="213931"/>
                  </a:lnTo>
                  <a:lnTo>
                    <a:pt x="5119" y="221678"/>
                  </a:lnTo>
                  <a:lnTo>
                    <a:pt x="4340" y="228748"/>
                  </a:lnTo>
                  <a:lnTo>
                    <a:pt x="2868" y="235367"/>
                  </a:lnTo>
                  <a:lnTo>
                    <a:pt x="1887" y="241683"/>
                  </a:lnTo>
                  <a:lnTo>
                    <a:pt x="1233" y="247800"/>
                  </a:lnTo>
                  <a:lnTo>
                    <a:pt x="505" y="258724"/>
                  </a:lnTo>
                  <a:lnTo>
                    <a:pt x="183" y="266754"/>
                  </a:lnTo>
                  <a:lnTo>
                    <a:pt x="0" y="276630"/>
                  </a:lnTo>
                  <a:lnTo>
                    <a:pt x="928" y="278717"/>
                  </a:lnTo>
                  <a:lnTo>
                    <a:pt x="2498" y="280109"/>
                  </a:lnTo>
                  <a:lnTo>
                    <a:pt x="8496" y="28289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101"/>
            <p:cNvSpPr/>
            <p:nvPr/>
          </p:nvSpPr>
          <p:spPr>
            <a:xfrm>
              <a:off x="4563427" y="5247754"/>
              <a:ext cx="162730" cy="187197"/>
            </a:xfrm>
            <a:custGeom>
              <a:avLst/>
              <a:gdLst/>
              <a:ahLst/>
              <a:cxnLst/>
              <a:rect l="0" t="0" r="0" b="0"/>
              <a:pathLst>
                <a:path w="162730" h="187197">
                  <a:moveTo>
                    <a:pt x="8573" y="24333"/>
                  </a:moveTo>
                  <a:lnTo>
                    <a:pt x="8573" y="15865"/>
                  </a:lnTo>
                  <a:lnTo>
                    <a:pt x="13123" y="15791"/>
                  </a:lnTo>
                  <a:lnTo>
                    <a:pt x="24422" y="15762"/>
                  </a:lnTo>
                  <a:lnTo>
                    <a:pt x="24854" y="16714"/>
                  </a:lnTo>
                  <a:lnTo>
                    <a:pt x="25333" y="20312"/>
                  </a:lnTo>
                  <a:lnTo>
                    <a:pt x="25547" y="25086"/>
                  </a:lnTo>
                  <a:lnTo>
                    <a:pt x="25667" y="33129"/>
                  </a:lnTo>
                  <a:lnTo>
                    <a:pt x="25716" y="81636"/>
                  </a:lnTo>
                  <a:lnTo>
                    <a:pt x="26669" y="87300"/>
                  </a:lnTo>
                  <a:lnTo>
                    <a:pt x="28257" y="92981"/>
                  </a:lnTo>
                  <a:lnTo>
                    <a:pt x="30268" y="98673"/>
                  </a:lnTo>
                  <a:lnTo>
                    <a:pt x="31609" y="104373"/>
                  </a:lnTo>
                  <a:lnTo>
                    <a:pt x="32503" y="110079"/>
                  </a:lnTo>
                  <a:lnTo>
                    <a:pt x="33099" y="115786"/>
                  </a:lnTo>
                  <a:lnTo>
                    <a:pt x="33496" y="121497"/>
                  </a:lnTo>
                  <a:lnTo>
                    <a:pt x="33760" y="127209"/>
                  </a:lnTo>
                  <a:lnTo>
                    <a:pt x="33937" y="132922"/>
                  </a:lnTo>
                  <a:lnTo>
                    <a:pt x="35007" y="137683"/>
                  </a:lnTo>
                  <a:lnTo>
                    <a:pt x="36673" y="141810"/>
                  </a:lnTo>
                  <a:lnTo>
                    <a:pt x="38736" y="145514"/>
                  </a:lnTo>
                  <a:lnTo>
                    <a:pt x="43569" y="154708"/>
                  </a:lnTo>
                  <a:lnTo>
                    <a:pt x="46191" y="159828"/>
                  </a:lnTo>
                  <a:lnTo>
                    <a:pt x="47939" y="164193"/>
                  </a:lnTo>
                  <a:lnTo>
                    <a:pt x="49104" y="168055"/>
                  </a:lnTo>
                  <a:lnTo>
                    <a:pt x="49882" y="171583"/>
                  </a:lnTo>
                  <a:lnTo>
                    <a:pt x="51352" y="174887"/>
                  </a:lnTo>
                  <a:lnTo>
                    <a:pt x="53284" y="178043"/>
                  </a:lnTo>
                  <a:lnTo>
                    <a:pt x="55525" y="181098"/>
                  </a:lnTo>
                  <a:lnTo>
                    <a:pt x="57972" y="183136"/>
                  </a:lnTo>
                  <a:lnTo>
                    <a:pt x="60556" y="184494"/>
                  </a:lnTo>
                  <a:lnTo>
                    <a:pt x="63230" y="185400"/>
                  </a:lnTo>
                  <a:lnTo>
                    <a:pt x="65966" y="186003"/>
                  </a:lnTo>
                  <a:lnTo>
                    <a:pt x="68742" y="186406"/>
                  </a:lnTo>
                  <a:lnTo>
                    <a:pt x="71546" y="186674"/>
                  </a:lnTo>
                  <a:lnTo>
                    <a:pt x="74367" y="186853"/>
                  </a:lnTo>
                  <a:lnTo>
                    <a:pt x="80042" y="187051"/>
                  </a:lnTo>
                  <a:lnTo>
                    <a:pt x="91447" y="187179"/>
                  </a:lnTo>
                  <a:lnTo>
                    <a:pt x="97158" y="187196"/>
                  </a:lnTo>
                  <a:lnTo>
                    <a:pt x="100014" y="186249"/>
                  </a:lnTo>
                  <a:lnTo>
                    <a:pt x="102871" y="184665"/>
                  </a:lnTo>
                  <a:lnTo>
                    <a:pt x="105728" y="182656"/>
                  </a:lnTo>
                  <a:lnTo>
                    <a:pt x="108586" y="180364"/>
                  </a:lnTo>
                  <a:lnTo>
                    <a:pt x="111443" y="177884"/>
                  </a:lnTo>
                  <a:lnTo>
                    <a:pt x="114300" y="175278"/>
                  </a:lnTo>
                  <a:lnTo>
                    <a:pt x="117158" y="171635"/>
                  </a:lnTo>
                  <a:lnTo>
                    <a:pt x="120015" y="167302"/>
                  </a:lnTo>
                  <a:lnTo>
                    <a:pt x="122872" y="162508"/>
                  </a:lnTo>
                  <a:lnTo>
                    <a:pt x="125730" y="156455"/>
                  </a:lnTo>
                  <a:lnTo>
                    <a:pt x="128588" y="149562"/>
                  </a:lnTo>
                  <a:lnTo>
                    <a:pt x="131445" y="142109"/>
                  </a:lnTo>
                  <a:lnTo>
                    <a:pt x="134303" y="135235"/>
                  </a:lnTo>
                  <a:lnTo>
                    <a:pt x="137160" y="128748"/>
                  </a:lnTo>
                  <a:lnTo>
                    <a:pt x="142875" y="116460"/>
                  </a:lnTo>
                  <a:lnTo>
                    <a:pt x="148590" y="104649"/>
                  </a:lnTo>
                  <a:lnTo>
                    <a:pt x="151448" y="97879"/>
                  </a:lnTo>
                  <a:lnTo>
                    <a:pt x="154305" y="90509"/>
                  </a:lnTo>
                  <a:lnTo>
                    <a:pt x="157162" y="82738"/>
                  </a:lnTo>
                  <a:lnTo>
                    <a:pt x="159067" y="75652"/>
                  </a:lnTo>
                  <a:lnTo>
                    <a:pt x="160338" y="69023"/>
                  </a:lnTo>
                  <a:lnTo>
                    <a:pt x="161185" y="62699"/>
                  </a:lnTo>
                  <a:lnTo>
                    <a:pt x="161749" y="56578"/>
                  </a:lnTo>
                  <a:lnTo>
                    <a:pt x="162125" y="50592"/>
                  </a:lnTo>
                  <a:lnTo>
                    <a:pt x="162543" y="38862"/>
                  </a:lnTo>
                  <a:lnTo>
                    <a:pt x="162729" y="27298"/>
                  </a:lnTo>
                  <a:lnTo>
                    <a:pt x="161826" y="22499"/>
                  </a:lnTo>
                  <a:lnTo>
                    <a:pt x="160271" y="18348"/>
                  </a:lnTo>
                  <a:lnTo>
                    <a:pt x="158282" y="14628"/>
                  </a:lnTo>
                  <a:lnTo>
                    <a:pt x="156005" y="12148"/>
                  </a:lnTo>
                  <a:lnTo>
                    <a:pt x="153533" y="10495"/>
                  </a:lnTo>
                  <a:lnTo>
                    <a:pt x="150933" y="9392"/>
                  </a:lnTo>
                  <a:lnTo>
                    <a:pt x="142964" y="5628"/>
                  </a:lnTo>
                  <a:lnTo>
                    <a:pt x="138172" y="3290"/>
                  </a:lnTo>
                  <a:lnTo>
                    <a:pt x="133072" y="1732"/>
                  </a:lnTo>
                  <a:lnTo>
                    <a:pt x="127767" y="693"/>
                  </a:lnTo>
                  <a:lnTo>
                    <a:pt x="122326" y="0"/>
                  </a:lnTo>
                  <a:lnTo>
                    <a:pt x="115840" y="491"/>
                  </a:lnTo>
                  <a:lnTo>
                    <a:pt x="108659" y="1771"/>
                  </a:lnTo>
                  <a:lnTo>
                    <a:pt x="101015" y="3577"/>
                  </a:lnTo>
                  <a:lnTo>
                    <a:pt x="93061" y="4781"/>
                  </a:lnTo>
                  <a:lnTo>
                    <a:pt x="84900" y="5583"/>
                  </a:lnTo>
                  <a:lnTo>
                    <a:pt x="76602" y="6118"/>
                  </a:lnTo>
                  <a:lnTo>
                    <a:pt x="69166" y="7427"/>
                  </a:lnTo>
                  <a:lnTo>
                    <a:pt x="62303" y="9253"/>
                  </a:lnTo>
                  <a:lnTo>
                    <a:pt x="55823" y="11422"/>
                  </a:lnTo>
                  <a:lnTo>
                    <a:pt x="48645" y="14773"/>
                  </a:lnTo>
                  <a:lnTo>
                    <a:pt x="41003" y="18912"/>
                  </a:lnTo>
                  <a:lnTo>
                    <a:pt x="33050" y="23577"/>
                  </a:lnTo>
                  <a:lnTo>
                    <a:pt x="25844" y="26687"/>
                  </a:lnTo>
                  <a:lnTo>
                    <a:pt x="19134" y="28759"/>
                  </a:lnTo>
                  <a:lnTo>
                    <a:pt x="0" y="3290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102"/>
            <p:cNvSpPr/>
            <p:nvPr/>
          </p:nvSpPr>
          <p:spPr>
            <a:xfrm>
              <a:off x="4554854" y="5280660"/>
              <a:ext cx="2542" cy="1"/>
            </a:xfrm>
            <a:custGeom>
              <a:avLst/>
              <a:gdLst/>
              <a:ahLst/>
              <a:cxnLst/>
              <a:rect l="0" t="0" r="0" b="0"/>
              <a:pathLst>
                <a:path w="2542" h="1">
                  <a:moveTo>
                    <a:pt x="0" y="0"/>
                  </a:moveTo>
                  <a:lnTo>
                    <a:pt x="2541" y="0"/>
                  </a:lnTo>
                  <a:close/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103"/>
            <p:cNvSpPr/>
            <p:nvPr/>
          </p:nvSpPr>
          <p:spPr>
            <a:xfrm>
              <a:off x="3749144" y="5674995"/>
              <a:ext cx="908582" cy="68581"/>
            </a:xfrm>
            <a:custGeom>
              <a:avLst/>
              <a:gdLst/>
              <a:ahLst/>
              <a:cxnLst/>
              <a:rect l="0" t="0" r="0" b="0"/>
              <a:pathLst>
                <a:path w="908582" h="68581">
                  <a:moveTo>
                    <a:pt x="8468" y="68580"/>
                  </a:moveTo>
                  <a:lnTo>
                    <a:pt x="0" y="68580"/>
                  </a:lnTo>
                  <a:lnTo>
                    <a:pt x="11836" y="68580"/>
                  </a:lnTo>
                  <a:lnTo>
                    <a:pt x="14524" y="67627"/>
                  </a:lnTo>
                  <a:lnTo>
                    <a:pt x="17267" y="66040"/>
                  </a:lnTo>
                  <a:lnTo>
                    <a:pt x="20049" y="64029"/>
                  </a:lnTo>
                  <a:lnTo>
                    <a:pt x="23809" y="62688"/>
                  </a:lnTo>
                  <a:lnTo>
                    <a:pt x="38202" y="60801"/>
                  </a:lnTo>
                  <a:lnTo>
                    <a:pt x="62672" y="60164"/>
                  </a:lnTo>
                  <a:lnTo>
                    <a:pt x="78278" y="59124"/>
                  </a:lnTo>
                  <a:lnTo>
                    <a:pt x="86441" y="57514"/>
                  </a:lnTo>
                  <a:lnTo>
                    <a:pt x="94740" y="55488"/>
                  </a:lnTo>
                  <a:lnTo>
                    <a:pt x="103130" y="54137"/>
                  </a:lnTo>
                  <a:lnTo>
                    <a:pt x="120073" y="52636"/>
                  </a:lnTo>
                  <a:lnTo>
                    <a:pt x="129544" y="51283"/>
                  </a:lnTo>
                  <a:lnTo>
                    <a:pt x="139667" y="49429"/>
                  </a:lnTo>
                  <a:lnTo>
                    <a:pt x="150226" y="47239"/>
                  </a:lnTo>
                  <a:lnTo>
                    <a:pt x="172119" y="42268"/>
                  </a:lnTo>
                  <a:lnTo>
                    <a:pt x="183291" y="39608"/>
                  </a:lnTo>
                  <a:lnTo>
                    <a:pt x="258782" y="22825"/>
                  </a:lnTo>
                  <a:lnTo>
                    <a:pt x="271547" y="20932"/>
                  </a:lnTo>
                  <a:lnTo>
                    <a:pt x="298429" y="18828"/>
                  </a:lnTo>
                  <a:lnTo>
                    <a:pt x="311313" y="17314"/>
                  </a:lnTo>
                  <a:lnTo>
                    <a:pt x="323712" y="15353"/>
                  </a:lnTo>
                  <a:lnTo>
                    <a:pt x="335788" y="13092"/>
                  </a:lnTo>
                  <a:lnTo>
                    <a:pt x="349554" y="11586"/>
                  </a:lnTo>
                  <a:lnTo>
                    <a:pt x="364446" y="10581"/>
                  </a:lnTo>
                  <a:lnTo>
                    <a:pt x="395280" y="9465"/>
                  </a:lnTo>
                  <a:lnTo>
                    <a:pt x="424860" y="8969"/>
                  </a:lnTo>
                  <a:lnTo>
                    <a:pt x="439415" y="7884"/>
                  </a:lnTo>
                  <a:lnTo>
                    <a:pt x="453881" y="6209"/>
                  </a:lnTo>
                  <a:lnTo>
                    <a:pt x="468288" y="4139"/>
                  </a:lnTo>
                  <a:lnTo>
                    <a:pt x="482654" y="2759"/>
                  </a:lnTo>
                  <a:lnTo>
                    <a:pt x="496995" y="1839"/>
                  </a:lnTo>
                  <a:lnTo>
                    <a:pt x="511318" y="1226"/>
                  </a:lnTo>
                  <a:lnTo>
                    <a:pt x="539932" y="545"/>
                  </a:lnTo>
                  <a:lnTo>
                    <a:pt x="554230" y="363"/>
                  </a:lnTo>
                  <a:lnTo>
                    <a:pt x="568524" y="1194"/>
                  </a:lnTo>
                  <a:lnTo>
                    <a:pt x="582817" y="2701"/>
                  </a:lnTo>
                  <a:lnTo>
                    <a:pt x="597107" y="4658"/>
                  </a:lnTo>
                  <a:lnTo>
                    <a:pt x="610444" y="5963"/>
                  </a:lnTo>
                  <a:lnTo>
                    <a:pt x="635423" y="7413"/>
                  </a:lnTo>
                  <a:lnTo>
                    <a:pt x="659224" y="5517"/>
                  </a:lnTo>
                  <a:lnTo>
                    <a:pt x="670905" y="3678"/>
                  </a:lnTo>
                  <a:lnTo>
                    <a:pt x="694044" y="1635"/>
                  </a:lnTo>
                  <a:lnTo>
                    <a:pt x="717029" y="726"/>
                  </a:lnTo>
                  <a:lnTo>
                    <a:pt x="760288" y="143"/>
                  </a:lnTo>
                  <a:lnTo>
                    <a:pt x="90858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104"/>
            <p:cNvSpPr/>
            <p:nvPr/>
          </p:nvSpPr>
          <p:spPr>
            <a:xfrm>
              <a:off x="3886200" y="5829331"/>
              <a:ext cx="197168" cy="359980"/>
            </a:xfrm>
            <a:custGeom>
              <a:avLst/>
              <a:gdLst/>
              <a:ahLst/>
              <a:cxnLst/>
              <a:rect l="0" t="0" r="0" b="0"/>
              <a:pathLst>
                <a:path w="197168" h="359980">
                  <a:moveTo>
                    <a:pt x="197167" y="17114"/>
                  </a:moveTo>
                  <a:lnTo>
                    <a:pt x="188066" y="12563"/>
                  </a:lnTo>
                  <a:lnTo>
                    <a:pt x="184432" y="11222"/>
                  </a:lnTo>
                  <a:lnTo>
                    <a:pt x="181057" y="10328"/>
                  </a:lnTo>
                  <a:lnTo>
                    <a:pt x="173347" y="8894"/>
                  </a:lnTo>
                  <a:lnTo>
                    <a:pt x="167461" y="8646"/>
                  </a:lnTo>
                  <a:lnTo>
                    <a:pt x="164028" y="7658"/>
                  </a:lnTo>
                  <a:lnTo>
                    <a:pt x="159834" y="6048"/>
                  </a:lnTo>
                  <a:lnTo>
                    <a:pt x="155134" y="4021"/>
                  </a:lnTo>
                  <a:lnTo>
                    <a:pt x="151047" y="2671"/>
                  </a:lnTo>
                  <a:lnTo>
                    <a:pt x="147371" y="1770"/>
                  </a:lnTo>
                  <a:lnTo>
                    <a:pt x="143967" y="1170"/>
                  </a:lnTo>
                  <a:lnTo>
                    <a:pt x="140745" y="769"/>
                  </a:lnTo>
                  <a:lnTo>
                    <a:pt x="134625" y="324"/>
                  </a:lnTo>
                  <a:lnTo>
                    <a:pt x="128828" y="39"/>
                  </a:lnTo>
                  <a:lnTo>
                    <a:pt x="124567" y="0"/>
                  </a:lnTo>
                  <a:lnTo>
                    <a:pt x="121144" y="942"/>
                  </a:lnTo>
                  <a:lnTo>
                    <a:pt x="116958" y="2523"/>
                  </a:lnTo>
                  <a:lnTo>
                    <a:pt x="112261" y="4529"/>
                  </a:lnTo>
                  <a:lnTo>
                    <a:pt x="108178" y="5866"/>
                  </a:lnTo>
                  <a:lnTo>
                    <a:pt x="104504" y="6758"/>
                  </a:lnTo>
                  <a:lnTo>
                    <a:pt x="101101" y="7352"/>
                  </a:lnTo>
                  <a:lnTo>
                    <a:pt x="97881" y="8701"/>
                  </a:lnTo>
                  <a:lnTo>
                    <a:pt x="91763" y="12739"/>
                  </a:lnTo>
                  <a:lnTo>
                    <a:pt x="87845" y="14198"/>
                  </a:lnTo>
                  <a:lnTo>
                    <a:pt x="83328" y="15170"/>
                  </a:lnTo>
                  <a:lnTo>
                    <a:pt x="78412" y="15818"/>
                  </a:lnTo>
                  <a:lnTo>
                    <a:pt x="74182" y="17202"/>
                  </a:lnTo>
                  <a:lnTo>
                    <a:pt x="70409" y="19078"/>
                  </a:lnTo>
                  <a:lnTo>
                    <a:pt x="66942" y="21280"/>
                  </a:lnTo>
                  <a:lnTo>
                    <a:pt x="62726" y="22749"/>
                  </a:lnTo>
                  <a:lnTo>
                    <a:pt x="58009" y="23728"/>
                  </a:lnTo>
                  <a:lnTo>
                    <a:pt x="52960" y="24381"/>
                  </a:lnTo>
                  <a:lnTo>
                    <a:pt x="48641" y="24816"/>
                  </a:lnTo>
                  <a:lnTo>
                    <a:pt x="44810" y="25106"/>
                  </a:lnTo>
                  <a:lnTo>
                    <a:pt x="41303" y="25300"/>
                  </a:lnTo>
                  <a:lnTo>
                    <a:pt x="34867" y="25515"/>
                  </a:lnTo>
                  <a:lnTo>
                    <a:pt x="22974" y="25652"/>
                  </a:lnTo>
                  <a:lnTo>
                    <a:pt x="20078" y="26616"/>
                  </a:lnTo>
                  <a:lnTo>
                    <a:pt x="14321" y="30227"/>
                  </a:lnTo>
                  <a:lnTo>
                    <a:pt x="9077" y="33904"/>
                  </a:lnTo>
                  <a:lnTo>
                    <a:pt x="4171" y="38705"/>
                  </a:lnTo>
                  <a:lnTo>
                    <a:pt x="2780" y="41033"/>
                  </a:lnTo>
                  <a:lnTo>
                    <a:pt x="1235" y="46159"/>
                  </a:lnTo>
                  <a:lnTo>
                    <a:pt x="549" y="54153"/>
                  </a:lnTo>
                  <a:lnTo>
                    <a:pt x="244" y="64056"/>
                  </a:lnTo>
                  <a:lnTo>
                    <a:pt x="21" y="97231"/>
                  </a:lnTo>
                  <a:lnTo>
                    <a:pt x="0" y="222298"/>
                  </a:lnTo>
                  <a:lnTo>
                    <a:pt x="5891" y="216853"/>
                  </a:lnTo>
                  <a:lnTo>
                    <a:pt x="7380" y="215424"/>
                  </a:lnTo>
                  <a:lnTo>
                    <a:pt x="8042" y="212249"/>
                  </a:lnTo>
                  <a:lnTo>
                    <a:pt x="8219" y="210069"/>
                  </a:lnTo>
                  <a:lnTo>
                    <a:pt x="10242" y="207663"/>
                  </a:lnTo>
                  <a:lnTo>
                    <a:pt x="13495" y="205106"/>
                  </a:lnTo>
                  <a:lnTo>
                    <a:pt x="17569" y="202450"/>
                  </a:lnTo>
                  <a:lnTo>
                    <a:pt x="20285" y="199726"/>
                  </a:lnTo>
                  <a:lnTo>
                    <a:pt x="22096" y="196958"/>
                  </a:lnTo>
                  <a:lnTo>
                    <a:pt x="23303" y="194160"/>
                  </a:lnTo>
                  <a:lnTo>
                    <a:pt x="26013" y="191342"/>
                  </a:lnTo>
                  <a:lnTo>
                    <a:pt x="29724" y="188511"/>
                  </a:lnTo>
                  <a:lnTo>
                    <a:pt x="34104" y="185671"/>
                  </a:lnTo>
                  <a:lnTo>
                    <a:pt x="37975" y="182826"/>
                  </a:lnTo>
                  <a:lnTo>
                    <a:pt x="41509" y="179975"/>
                  </a:lnTo>
                  <a:lnTo>
                    <a:pt x="44818" y="177123"/>
                  </a:lnTo>
                  <a:lnTo>
                    <a:pt x="47976" y="174269"/>
                  </a:lnTo>
                  <a:lnTo>
                    <a:pt x="54025" y="168558"/>
                  </a:lnTo>
                  <a:lnTo>
                    <a:pt x="57924" y="166654"/>
                  </a:lnTo>
                  <a:lnTo>
                    <a:pt x="62428" y="165385"/>
                  </a:lnTo>
                  <a:lnTo>
                    <a:pt x="67336" y="164538"/>
                  </a:lnTo>
                  <a:lnTo>
                    <a:pt x="71561" y="163022"/>
                  </a:lnTo>
                  <a:lnTo>
                    <a:pt x="75329" y="161058"/>
                  </a:lnTo>
                  <a:lnTo>
                    <a:pt x="78794" y="158797"/>
                  </a:lnTo>
                  <a:lnTo>
                    <a:pt x="83010" y="157289"/>
                  </a:lnTo>
                  <a:lnTo>
                    <a:pt x="87724" y="156284"/>
                  </a:lnTo>
                  <a:lnTo>
                    <a:pt x="92773" y="155614"/>
                  </a:lnTo>
                  <a:lnTo>
                    <a:pt x="98043" y="156119"/>
                  </a:lnTo>
                  <a:lnTo>
                    <a:pt x="103462" y="157409"/>
                  </a:lnTo>
                  <a:lnTo>
                    <a:pt x="108980" y="159222"/>
                  </a:lnTo>
                  <a:lnTo>
                    <a:pt x="113610" y="161382"/>
                  </a:lnTo>
                  <a:lnTo>
                    <a:pt x="117650" y="163775"/>
                  </a:lnTo>
                  <a:lnTo>
                    <a:pt x="121296" y="166323"/>
                  </a:lnTo>
                  <a:lnTo>
                    <a:pt x="124678" y="168974"/>
                  </a:lnTo>
                  <a:lnTo>
                    <a:pt x="127886" y="171694"/>
                  </a:lnTo>
                  <a:lnTo>
                    <a:pt x="130978" y="174459"/>
                  </a:lnTo>
                  <a:lnTo>
                    <a:pt x="133038" y="177256"/>
                  </a:lnTo>
                  <a:lnTo>
                    <a:pt x="136891" y="187647"/>
                  </a:lnTo>
                  <a:lnTo>
                    <a:pt x="141168" y="200539"/>
                  </a:lnTo>
                  <a:lnTo>
                    <a:pt x="142689" y="207024"/>
                  </a:lnTo>
                  <a:lnTo>
                    <a:pt x="143704" y="213254"/>
                  </a:lnTo>
                  <a:lnTo>
                    <a:pt x="144379" y="219311"/>
                  </a:lnTo>
                  <a:lnTo>
                    <a:pt x="144831" y="225255"/>
                  </a:lnTo>
                  <a:lnTo>
                    <a:pt x="145131" y="231121"/>
                  </a:lnTo>
                  <a:lnTo>
                    <a:pt x="145331" y="236938"/>
                  </a:lnTo>
                  <a:lnTo>
                    <a:pt x="144512" y="242721"/>
                  </a:lnTo>
                  <a:lnTo>
                    <a:pt x="143014" y="248481"/>
                  </a:lnTo>
                  <a:lnTo>
                    <a:pt x="141063" y="254226"/>
                  </a:lnTo>
                  <a:lnTo>
                    <a:pt x="139762" y="259961"/>
                  </a:lnTo>
                  <a:lnTo>
                    <a:pt x="138894" y="265689"/>
                  </a:lnTo>
                  <a:lnTo>
                    <a:pt x="138316" y="271414"/>
                  </a:lnTo>
                  <a:lnTo>
                    <a:pt x="136978" y="278087"/>
                  </a:lnTo>
                  <a:lnTo>
                    <a:pt x="135133" y="285393"/>
                  </a:lnTo>
                  <a:lnTo>
                    <a:pt x="132951" y="293122"/>
                  </a:lnTo>
                  <a:lnTo>
                    <a:pt x="127987" y="304249"/>
                  </a:lnTo>
                  <a:lnTo>
                    <a:pt x="122605" y="313322"/>
                  </a:lnTo>
                  <a:lnTo>
                    <a:pt x="117038" y="323705"/>
                  </a:lnTo>
                  <a:lnTo>
                    <a:pt x="113268" y="328188"/>
                  </a:lnTo>
                  <a:lnTo>
                    <a:pt x="108849" y="332129"/>
                  </a:lnTo>
                  <a:lnTo>
                    <a:pt x="103999" y="335709"/>
                  </a:lnTo>
                  <a:lnTo>
                    <a:pt x="99812" y="339048"/>
                  </a:lnTo>
                  <a:lnTo>
                    <a:pt x="96069" y="342227"/>
                  </a:lnTo>
                  <a:lnTo>
                    <a:pt x="92621" y="345298"/>
                  </a:lnTo>
                  <a:lnTo>
                    <a:pt x="89370" y="347346"/>
                  </a:lnTo>
                  <a:lnTo>
                    <a:pt x="83217" y="349621"/>
                  </a:lnTo>
                  <a:lnTo>
                    <a:pt x="79290" y="351180"/>
                  </a:lnTo>
                  <a:lnTo>
                    <a:pt x="74768" y="353173"/>
                  </a:lnTo>
                  <a:lnTo>
                    <a:pt x="69847" y="355453"/>
                  </a:lnTo>
                  <a:lnTo>
                    <a:pt x="65615" y="356973"/>
                  </a:lnTo>
                  <a:lnTo>
                    <a:pt x="61840" y="357987"/>
                  </a:lnTo>
                  <a:lnTo>
                    <a:pt x="58372" y="358662"/>
                  </a:lnTo>
                  <a:lnTo>
                    <a:pt x="55107" y="359112"/>
                  </a:lnTo>
                  <a:lnTo>
                    <a:pt x="51978" y="359413"/>
                  </a:lnTo>
                  <a:lnTo>
                    <a:pt x="44662" y="359895"/>
                  </a:lnTo>
                  <a:lnTo>
                    <a:pt x="38845" y="359979"/>
                  </a:lnTo>
                  <a:lnTo>
                    <a:pt x="37326" y="359038"/>
                  </a:lnTo>
                  <a:lnTo>
                    <a:pt x="36314" y="357458"/>
                  </a:lnTo>
                  <a:lnTo>
                    <a:pt x="35639" y="355452"/>
                  </a:lnTo>
                  <a:lnTo>
                    <a:pt x="34237" y="354115"/>
                  </a:lnTo>
                  <a:lnTo>
                    <a:pt x="32349" y="353224"/>
                  </a:lnTo>
                  <a:lnTo>
                    <a:pt x="25717" y="35144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105"/>
            <p:cNvSpPr/>
            <p:nvPr/>
          </p:nvSpPr>
          <p:spPr>
            <a:xfrm>
              <a:off x="3920489" y="6172200"/>
              <a:ext cx="2542" cy="1"/>
            </a:xfrm>
            <a:custGeom>
              <a:avLst/>
              <a:gdLst/>
              <a:ahLst/>
              <a:cxnLst/>
              <a:rect l="0" t="0" r="0" b="0"/>
              <a:pathLst>
                <a:path w="2542" h="1">
                  <a:moveTo>
                    <a:pt x="0" y="0"/>
                  </a:moveTo>
                  <a:lnTo>
                    <a:pt x="2541" y="0"/>
                  </a:lnTo>
                  <a:close/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106"/>
            <p:cNvSpPr/>
            <p:nvPr/>
          </p:nvSpPr>
          <p:spPr>
            <a:xfrm>
              <a:off x="4177665" y="5957887"/>
              <a:ext cx="171451" cy="8574"/>
            </a:xfrm>
            <a:custGeom>
              <a:avLst/>
              <a:gdLst/>
              <a:ahLst/>
              <a:cxnLst/>
              <a:rect l="0" t="0" r="0" b="0"/>
              <a:pathLst>
                <a:path w="171451" h="8574">
                  <a:moveTo>
                    <a:pt x="0" y="8573"/>
                  </a:moveTo>
                  <a:lnTo>
                    <a:pt x="86281" y="8573"/>
                  </a:lnTo>
                  <a:lnTo>
                    <a:pt x="93715" y="7620"/>
                  </a:lnTo>
                  <a:lnTo>
                    <a:pt x="100577" y="6033"/>
                  </a:lnTo>
                  <a:lnTo>
                    <a:pt x="107056" y="4022"/>
                  </a:lnTo>
                  <a:lnTo>
                    <a:pt x="114233" y="2681"/>
                  </a:lnTo>
                  <a:lnTo>
                    <a:pt x="121875" y="1787"/>
                  </a:lnTo>
                  <a:lnTo>
                    <a:pt x="129827" y="1191"/>
                  </a:lnTo>
                  <a:lnTo>
                    <a:pt x="137034" y="795"/>
                  </a:lnTo>
                  <a:lnTo>
                    <a:pt x="150121" y="353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107"/>
            <p:cNvSpPr/>
            <p:nvPr/>
          </p:nvSpPr>
          <p:spPr>
            <a:xfrm>
              <a:off x="4383661" y="5786564"/>
              <a:ext cx="239774" cy="351347"/>
            </a:xfrm>
            <a:custGeom>
              <a:avLst/>
              <a:gdLst/>
              <a:ahLst/>
              <a:cxnLst/>
              <a:rect l="0" t="0" r="0" b="0"/>
              <a:pathLst>
                <a:path w="239774" h="351347">
                  <a:moveTo>
                    <a:pt x="25461" y="68453"/>
                  </a:moveTo>
                  <a:lnTo>
                    <a:pt x="17242" y="68453"/>
                  </a:lnTo>
                  <a:lnTo>
                    <a:pt x="16993" y="63903"/>
                  </a:lnTo>
                  <a:lnTo>
                    <a:pt x="17911" y="62561"/>
                  </a:lnTo>
                  <a:lnTo>
                    <a:pt x="19475" y="61668"/>
                  </a:lnTo>
                  <a:lnTo>
                    <a:pt x="21470" y="61072"/>
                  </a:lnTo>
                  <a:lnTo>
                    <a:pt x="22801" y="59722"/>
                  </a:lnTo>
                  <a:lnTo>
                    <a:pt x="23688" y="57870"/>
                  </a:lnTo>
                  <a:lnTo>
                    <a:pt x="24279" y="55683"/>
                  </a:lnTo>
                  <a:lnTo>
                    <a:pt x="27475" y="50713"/>
                  </a:lnTo>
                  <a:lnTo>
                    <a:pt x="34630" y="42559"/>
                  </a:lnTo>
                  <a:lnTo>
                    <a:pt x="37289" y="39760"/>
                  </a:lnTo>
                  <a:lnTo>
                    <a:pt x="40966" y="36942"/>
                  </a:lnTo>
                  <a:lnTo>
                    <a:pt x="45323" y="34111"/>
                  </a:lnTo>
                  <a:lnTo>
                    <a:pt x="50133" y="31271"/>
                  </a:lnTo>
                  <a:lnTo>
                    <a:pt x="54291" y="27472"/>
                  </a:lnTo>
                  <a:lnTo>
                    <a:pt x="61452" y="18172"/>
                  </a:lnTo>
                  <a:lnTo>
                    <a:pt x="65648" y="14930"/>
                  </a:lnTo>
                  <a:lnTo>
                    <a:pt x="70350" y="12768"/>
                  </a:lnTo>
                  <a:lnTo>
                    <a:pt x="75389" y="11327"/>
                  </a:lnTo>
                  <a:lnTo>
                    <a:pt x="80654" y="9415"/>
                  </a:lnTo>
                  <a:lnTo>
                    <a:pt x="86069" y="7187"/>
                  </a:lnTo>
                  <a:lnTo>
                    <a:pt x="91584" y="4749"/>
                  </a:lnTo>
                  <a:lnTo>
                    <a:pt x="97165" y="3123"/>
                  </a:lnTo>
                  <a:lnTo>
                    <a:pt x="102791" y="2040"/>
                  </a:lnTo>
                  <a:lnTo>
                    <a:pt x="108447" y="1318"/>
                  </a:lnTo>
                  <a:lnTo>
                    <a:pt x="114123" y="837"/>
                  </a:lnTo>
                  <a:lnTo>
                    <a:pt x="119811" y="515"/>
                  </a:lnTo>
                  <a:lnTo>
                    <a:pt x="131212" y="159"/>
                  </a:lnTo>
                  <a:lnTo>
                    <a:pt x="142629" y="0"/>
                  </a:lnTo>
                  <a:lnTo>
                    <a:pt x="148341" y="910"/>
                  </a:lnTo>
                  <a:lnTo>
                    <a:pt x="154053" y="2469"/>
                  </a:lnTo>
                  <a:lnTo>
                    <a:pt x="159767" y="4462"/>
                  </a:lnTo>
                  <a:lnTo>
                    <a:pt x="165480" y="7695"/>
                  </a:lnTo>
                  <a:lnTo>
                    <a:pt x="171195" y="11755"/>
                  </a:lnTo>
                  <a:lnTo>
                    <a:pt x="176910" y="16367"/>
                  </a:lnTo>
                  <a:lnTo>
                    <a:pt x="180719" y="20394"/>
                  </a:lnTo>
                  <a:lnTo>
                    <a:pt x="184952" y="27408"/>
                  </a:lnTo>
                  <a:lnTo>
                    <a:pt x="187034" y="32518"/>
                  </a:lnTo>
                  <a:lnTo>
                    <a:pt x="189373" y="38781"/>
                  </a:lnTo>
                  <a:lnTo>
                    <a:pt x="191886" y="45814"/>
                  </a:lnTo>
                  <a:lnTo>
                    <a:pt x="193561" y="52408"/>
                  </a:lnTo>
                  <a:lnTo>
                    <a:pt x="194678" y="58709"/>
                  </a:lnTo>
                  <a:lnTo>
                    <a:pt x="195422" y="64815"/>
                  </a:lnTo>
                  <a:lnTo>
                    <a:pt x="195918" y="71743"/>
                  </a:lnTo>
                  <a:lnTo>
                    <a:pt x="196249" y="79219"/>
                  </a:lnTo>
                  <a:lnTo>
                    <a:pt x="196617" y="96098"/>
                  </a:lnTo>
                  <a:lnTo>
                    <a:pt x="196780" y="116299"/>
                  </a:lnTo>
                  <a:lnTo>
                    <a:pt x="195871" y="126068"/>
                  </a:lnTo>
                  <a:lnTo>
                    <a:pt x="194313" y="135438"/>
                  </a:lnTo>
                  <a:lnTo>
                    <a:pt x="190041" y="154422"/>
                  </a:lnTo>
                  <a:lnTo>
                    <a:pt x="184968" y="175559"/>
                  </a:lnTo>
                  <a:lnTo>
                    <a:pt x="181329" y="185577"/>
                  </a:lnTo>
                  <a:lnTo>
                    <a:pt x="176998" y="195113"/>
                  </a:lnTo>
                  <a:lnTo>
                    <a:pt x="156359" y="235501"/>
                  </a:lnTo>
                  <a:lnTo>
                    <a:pt x="151779" y="245541"/>
                  </a:lnTo>
                  <a:lnTo>
                    <a:pt x="147773" y="255092"/>
                  </a:lnTo>
                  <a:lnTo>
                    <a:pt x="144150" y="264316"/>
                  </a:lnTo>
                  <a:lnTo>
                    <a:pt x="139829" y="272371"/>
                  </a:lnTo>
                  <a:lnTo>
                    <a:pt x="135044" y="279646"/>
                  </a:lnTo>
                  <a:lnTo>
                    <a:pt x="129949" y="286401"/>
                  </a:lnTo>
                  <a:lnTo>
                    <a:pt x="124647" y="292809"/>
                  </a:lnTo>
                  <a:lnTo>
                    <a:pt x="119207" y="298986"/>
                  </a:lnTo>
                  <a:lnTo>
                    <a:pt x="108084" y="310930"/>
                  </a:lnTo>
                  <a:lnTo>
                    <a:pt x="96789" y="322588"/>
                  </a:lnTo>
                  <a:lnTo>
                    <a:pt x="91111" y="327411"/>
                  </a:lnTo>
                  <a:lnTo>
                    <a:pt x="85420" y="331580"/>
                  </a:lnTo>
                  <a:lnTo>
                    <a:pt x="79721" y="335311"/>
                  </a:lnTo>
                  <a:lnTo>
                    <a:pt x="74017" y="338750"/>
                  </a:lnTo>
                  <a:lnTo>
                    <a:pt x="68309" y="341997"/>
                  </a:lnTo>
                  <a:lnTo>
                    <a:pt x="62599" y="345113"/>
                  </a:lnTo>
                  <a:lnTo>
                    <a:pt x="56887" y="347191"/>
                  </a:lnTo>
                  <a:lnTo>
                    <a:pt x="51174" y="348576"/>
                  </a:lnTo>
                  <a:lnTo>
                    <a:pt x="45461" y="349499"/>
                  </a:lnTo>
                  <a:lnTo>
                    <a:pt x="40699" y="350114"/>
                  </a:lnTo>
                  <a:lnTo>
                    <a:pt x="36572" y="350525"/>
                  </a:lnTo>
                  <a:lnTo>
                    <a:pt x="29447" y="350981"/>
                  </a:lnTo>
                  <a:lnTo>
                    <a:pt x="23106" y="351183"/>
                  </a:lnTo>
                  <a:lnTo>
                    <a:pt x="19128" y="350285"/>
                  </a:lnTo>
                  <a:lnTo>
                    <a:pt x="14572" y="348733"/>
                  </a:lnTo>
                  <a:lnTo>
                    <a:pt x="9629" y="346747"/>
                  </a:lnTo>
                  <a:lnTo>
                    <a:pt x="6333" y="344470"/>
                  </a:lnTo>
                  <a:lnTo>
                    <a:pt x="4137" y="341999"/>
                  </a:lnTo>
                  <a:lnTo>
                    <a:pt x="2672" y="339400"/>
                  </a:lnTo>
                  <a:lnTo>
                    <a:pt x="1045" y="331431"/>
                  </a:lnTo>
                  <a:lnTo>
                    <a:pt x="322" y="322492"/>
                  </a:lnTo>
                  <a:lnTo>
                    <a:pt x="0" y="315345"/>
                  </a:lnTo>
                  <a:lnTo>
                    <a:pt x="2398" y="306452"/>
                  </a:lnTo>
                  <a:lnTo>
                    <a:pt x="6638" y="297103"/>
                  </a:lnTo>
                  <a:lnTo>
                    <a:pt x="11698" y="289773"/>
                  </a:lnTo>
                  <a:lnTo>
                    <a:pt x="15333" y="285532"/>
                  </a:lnTo>
                  <a:lnTo>
                    <a:pt x="19662" y="280800"/>
                  </a:lnTo>
                  <a:lnTo>
                    <a:pt x="24452" y="275740"/>
                  </a:lnTo>
                  <a:lnTo>
                    <a:pt x="29551" y="272367"/>
                  </a:lnTo>
                  <a:lnTo>
                    <a:pt x="34855" y="270118"/>
                  </a:lnTo>
                  <a:lnTo>
                    <a:pt x="40296" y="268619"/>
                  </a:lnTo>
                  <a:lnTo>
                    <a:pt x="45829" y="267620"/>
                  </a:lnTo>
                  <a:lnTo>
                    <a:pt x="51422" y="266953"/>
                  </a:lnTo>
                  <a:lnTo>
                    <a:pt x="57056" y="266509"/>
                  </a:lnTo>
                  <a:lnTo>
                    <a:pt x="63669" y="266213"/>
                  </a:lnTo>
                  <a:lnTo>
                    <a:pt x="78638" y="265884"/>
                  </a:lnTo>
                  <a:lnTo>
                    <a:pt x="85677" y="266749"/>
                  </a:lnTo>
                  <a:lnTo>
                    <a:pt x="92275" y="268278"/>
                  </a:lnTo>
                  <a:lnTo>
                    <a:pt x="98579" y="270250"/>
                  </a:lnTo>
                  <a:lnTo>
                    <a:pt x="104686" y="272517"/>
                  </a:lnTo>
                  <a:lnTo>
                    <a:pt x="110663" y="274981"/>
                  </a:lnTo>
                  <a:lnTo>
                    <a:pt x="116552" y="277576"/>
                  </a:lnTo>
                  <a:lnTo>
                    <a:pt x="128176" y="282999"/>
                  </a:lnTo>
                  <a:lnTo>
                    <a:pt x="133943" y="285779"/>
                  </a:lnTo>
                  <a:lnTo>
                    <a:pt x="139692" y="289537"/>
                  </a:lnTo>
                  <a:lnTo>
                    <a:pt x="145430" y="293947"/>
                  </a:lnTo>
                  <a:lnTo>
                    <a:pt x="151160" y="298792"/>
                  </a:lnTo>
                  <a:lnTo>
                    <a:pt x="156885" y="303928"/>
                  </a:lnTo>
                  <a:lnTo>
                    <a:pt x="168327" y="314713"/>
                  </a:lnTo>
                  <a:lnTo>
                    <a:pt x="174045" y="319304"/>
                  </a:lnTo>
                  <a:lnTo>
                    <a:pt x="179762" y="323317"/>
                  </a:lnTo>
                  <a:lnTo>
                    <a:pt x="185478" y="326945"/>
                  </a:lnTo>
                  <a:lnTo>
                    <a:pt x="191194" y="330316"/>
                  </a:lnTo>
                  <a:lnTo>
                    <a:pt x="196910" y="333516"/>
                  </a:lnTo>
                  <a:lnTo>
                    <a:pt x="208340" y="339611"/>
                  </a:lnTo>
                  <a:lnTo>
                    <a:pt x="227814" y="349612"/>
                  </a:lnTo>
                  <a:lnTo>
                    <a:pt x="232236" y="350575"/>
                  </a:lnTo>
                  <a:lnTo>
                    <a:pt x="239773" y="35134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108"/>
            <p:cNvSpPr/>
            <p:nvPr/>
          </p:nvSpPr>
          <p:spPr>
            <a:xfrm>
              <a:off x="4897754" y="5640704"/>
              <a:ext cx="154306" cy="17147"/>
            </a:xfrm>
            <a:custGeom>
              <a:avLst/>
              <a:gdLst/>
              <a:ahLst/>
              <a:cxnLst/>
              <a:rect l="0" t="0" r="0" b="0"/>
              <a:pathLst>
                <a:path w="154306" h="17147">
                  <a:moveTo>
                    <a:pt x="0" y="17146"/>
                  </a:moveTo>
                  <a:lnTo>
                    <a:pt x="4551" y="17146"/>
                  </a:lnTo>
                  <a:lnTo>
                    <a:pt x="6844" y="16193"/>
                  </a:lnTo>
                  <a:lnTo>
                    <a:pt x="9325" y="14606"/>
                  </a:lnTo>
                  <a:lnTo>
                    <a:pt x="11932" y="12595"/>
                  </a:lnTo>
                  <a:lnTo>
                    <a:pt x="14622" y="11254"/>
                  </a:lnTo>
                  <a:lnTo>
                    <a:pt x="17368" y="10360"/>
                  </a:lnTo>
                  <a:lnTo>
                    <a:pt x="20152" y="9765"/>
                  </a:lnTo>
                  <a:lnTo>
                    <a:pt x="23912" y="9367"/>
                  </a:lnTo>
                  <a:lnTo>
                    <a:pt x="28324" y="9103"/>
                  </a:lnTo>
                  <a:lnTo>
                    <a:pt x="38306" y="8808"/>
                  </a:lnTo>
                  <a:lnTo>
                    <a:pt x="49093" y="8678"/>
                  </a:lnTo>
                  <a:lnTo>
                    <a:pt x="54637" y="7690"/>
                  </a:lnTo>
                  <a:lnTo>
                    <a:pt x="60237" y="6080"/>
                  </a:lnTo>
                  <a:lnTo>
                    <a:pt x="65875" y="4054"/>
                  </a:lnTo>
                  <a:lnTo>
                    <a:pt x="71540" y="2703"/>
                  </a:lnTo>
                  <a:lnTo>
                    <a:pt x="77221" y="1802"/>
                  </a:lnTo>
                  <a:lnTo>
                    <a:pt x="82913" y="1202"/>
                  </a:lnTo>
                  <a:lnTo>
                    <a:pt x="88613" y="801"/>
                  </a:lnTo>
                  <a:lnTo>
                    <a:pt x="94318" y="534"/>
                  </a:lnTo>
                  <a:lnTo>
                    <a:pt x="105737" y="238"/>
                  </a:ln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109"/>
            <p:cNvSpPr/>
            <p:nvPr/>
          </p:nvSpPr>
          <p:spPr>
            <a:xfrm>
              <a:off x="4906327" y="5692140"/>
              <a:ext cx="137161" cy="34290"/>
            </a:xfrm>
            <a:custGeom>
              <a:avLst/>
              <a:gdLst/>
              <a:ahLst/>
              <a:cxnLst/>
              <a:rect l="0" t="0" r="0" b="0"/>
              <a:pathLst>
                <a:path w="137161" h="34290">
                  <a:moveTo>
                    <a:pt x="0" y="34289"/>
                  </a:moveTo>
                  <a:lnTo>
                    <a:pt x="7381" y="34289"/>
                  </a:lnTo>
                  <a:lnTo>
                    <a:pt x="8731" y="33337"/>
                  </a:lnTo>
                  <a:lnTo>
                    <a:pt x="10583" y="31750"/>
                  </a:lnTo>
                  <a:lnTo>
                    <a:pt x="12770" y="29739"/>
                  </a:lnTo>
                  <a:lnTo>
                    <a:pt x="15181" y="28398"/>
                  </a:lnTo>
                  <a:lnTo>
                    <a:pt x="17741" y="27505"/>
                  </a:lnTo>
                  <a:lnTo>
                    <a:pt x="20400" y="26908"/>
                  </a:lnTo>
                  <a:lnTo>
                    <a:pt x="24077" y="25559"/>
                  </a:lnTo>
                  <a:lnTo>
                    <a:pt x="28434" y="23707"/>
                  </a:lnTo>
                  <a:lnTo>
                    <a:pt x="33243" y="21519"/>
                  </a:lnTo>
                  <a:lnTo>
                    <a:pt x="38355" y="20061"/>
                  </a:lnTo>
                  <a:lnTo>
                    <a:pt x="43668" y="19089"/>
                  </a:lnTo>
                  <a:lnTo>
                    <a:pt x="49115" y="18441"/>
                  </a:lnTo>
                  <a:lnTo>
                    <a:pt x="55603" y="17056"/>
                  </a:lnTo>
                  <a:lnTo>
                    <a:pt x="62786" y="15181"/>
                  </a:lnTo>
                  <a:lnTo>
                    <a:pt x="70432" y="12978"/>
                  </a:lnTo>
                  <a:lnTo>
                    <a:pt x="77435" y="10557"/>
                  </a:lnTo>
                  <a:lnTo>
                    <a:pt x="84008" y="7990"/>
                  </a:lnTo>
                  <a:lnTo>
                    <a:pt x="90295" y="5326"/>
                  </a:lnTo>
                  <a:lnTo>
                    <a:pt x="96392" y="3551"/>
                  </a:lnTo>
                  <a:lnTo>
                    <a:pt x="102361" y="2367"/>
                  </a:lnTo>
                  <a:lnTo>
                    <a:pt x="108245" y="1578"/>
                  </a:lnTo>
                  <a:lnTo>
                    <a:pt x="114074" y="1052"/>
                  </a:lnTo>
                  <a:lnTo>
                    <a:pt x="119864" y="701"/>
                  </a:lnTo>
                  <a:lnTo>
                    <a:pt x="13716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110"/>
            <p:cNvSpPr/>
            <p:nvPr/>
          </p:nvSpPr>
          <p:spPr>
            <a:xfrm>
              <a:off x="5232119" y="5350431"/>
              <a:ext cx="196620" cy="324403"/>
            </a:xfrm>
            <a:custGeom>
              <a:avLst/>
              <a:gdLst/>
              <a:ahLst/>
              <a:cxnLst/>
              <a:rect l="0" t="0" r="0" b="0"/>
              <a:pathLst>
                <a:path w="196620" h="324403">
                  <a:moveTo>
                    <a:pt x="77115" y="7381"/>
                  </a:moveTo>
                  <a:lnTo>
                    <a:pt x="68896" y="7381"/>
                  </a:lnTo>
                  <a:lnTo>
                    <a:pt x="68648" y="2831"/>
                  </a:lnTo>
                  <a:lnTo>
                    <a:pt x="67660" y="1489"/>
                  </a:lnTo>
                  <a:lnTo>
                    <a:pt x="66050" y="596"/>
                  </a:lnTo>
                  <a:lnTo>
                    <a:pt x="64024" y="0"/>
                  </a:lnTo>
                  <a:lnTo>
                    <a:pt x="62672" y="555"/>
                  </a:lnTo>
                  <a:lnTo>
                    <a:pt x="61772" y="1878"/>
                  </a:lnTo>
                  <a:lnTo>
                    <a:pt x="60326" y="6294"/>
                  </a:lnTo>
                  <a:lnTo>
                    <a:pt x="60076" y="11610"/>
                  </a:lnTo>
                  <a:lnTo>
                    <a:pt x="57477" y="19104"/>
                  </a:lnTo>
                  <a:lnTo>
                    <a:pt x="53148" y="28784"/>
                  </a:lnTo>
                  <a:lnTo>
                    <a:pt x="48048" y="39436"/>
                  </a:lnTo>
                  <a:lnTo>
                    <a:pt x="44403" y="45896"/>
                  </a:lnTo>
                  <a:lnTo>
                    <a:pt x="40066" y="53060"/>
                  </a:lnTo>
                  <a:lnTo>
                    <a:pt x="35271" y="60694"/>
                  </a:lnTo>
                  <a:lnTo>
                    <a:pt x="32074" y="68641"/>
                  </a:lnTo>
                  <a:lnTo>
                    <a:pt x="29943" y="76796"/>
                  </a:lnTo>
                  <a:lnTo>
                    <a:pt x="28522" y="85090"/>
                  </a:lnTo>
                  <a:lnTo>
                    <a:pt x="25670" y="93477"/>
                  </a:lnTo>
                  <a:lnTo>
                    <a:pt x="21864" y="101926"/>
                  </a:lnTo>
                  <a:lnTo>
                    <a:pt x="17421" y="110416"/>
                  </a:lnTo>
                  <a:lnTo>
                    <a:pt x="14459" y="118933"/>
                  </a:lnTo>
                  <a:lnTo>
                    <a:pt x="12485" y="127469"/>
                  </a:lnTo>
                  <a:lnTo>
                    <a:pt x="11168" y="136018"/>
                  </a:lnTo>
                  <a:lnTo>
                    <a:pt x="9338" y="145526"/>
                  </a:lnTo>
                  <a:lnTo>
                    <a:pt x="4765" y="166251"/>
                  </a:lnTo>
                  <a:lnTo>
                    <a:pt x="3164" y="176159"/>
                  </a:lnTo>
                  <a:lnTo>
                    <a:pt x="2097" y="185622"/>
                  </a:lnTo>
                  <a:lnTo>
                    <a:pt x="1385" y="194789"/>
                  </a:lnTo>
                  <a:lnTo>
                    <a:pt x="911" y="202805"/>
                  </a:lnTo>
                  <a:lnTo>
                    <a:pt x="385" y="216791"/>
                  </a:lnTo>
                  <a:lnTo>
                    <a:pt x="46" y="247183"/>
                  </a:lnTo>
                  <a:lnTo>
                    <a:pt x="0" y="260328"/>
                  </a:lnTo>
                  <a:lnTo>
                    <a:pt x="941" y="266499"/>
                  </a:lnTo>
                  <a:lnTo>
                    <a:pt x="2520" y="272519"/>
                  </a:lnTo>
                  <a:lnTo>
                    <a:pt x="4525" y="278437"/>
                  </a:lnTo>
                  <a:lnTo>
                    <a:pt x="6814" y="284288"/>
                  </a:lnTo>
                  <a:lnTo>
                    <a:pt x="9293" y="290093"/>
                  </a:lnTo>
                  <a:lnTo>
                    <a:pt x="11898" y="295868"/>
                  </a:lnTo>
                  <a:lnTo>
                    <a:pt x="17333" y="304825"/>
                  </a:lnTo>
                  <a:lnTo>
                    <a:pt x="22923" y="311981"/>
                  </a:lnTo>
                  <a:lnTo>
                    <a:pt x="28582" y="318336"/>
                  </a:lnTo>
                  <a:lnTo>
                    <a:pt x="32378" y="320412"/>
                  </a:lnTo>
                  <a:lnTo>
                    <a:pt x="36813" y="321796"/>
                  </a:lnTo>
                  <a:lnTo>
                    <a:pt x="41674" y="322719"/>
                  </a:lnTo>
                  <a:lnTo>
                    <a:pt x="46821" y="323333"/>
                  </a:lnTo>
                  <a:lnTo>
                    <a:pt x="52157" y="323744"/>
                  </a:lnTo>
                  <a:lnTo>
                    <a:pt x="57618" y="324017"/>
                  </a:lnTo>
                  <a:lnTo>
                    <a:pt x="68768" y="324321"/>
                  </a:lnTo>
                  <a:lnTo>
                    <a:pt x="74408" y="324402"/>
                  </a:lnTo>
                  <a:lnTo>
                    <a:pt x="79121" y="323503"/>
                  </a:lnTo>
                  <a:lnTo>
                    <a:pt x="83215" y="321952"/>
                  </a:lnTo>
                  <a:lnTo>
                    <a:pt x="86897" y="319965"/>
                  </a:lnTo>
                  <a:lnTo>
                    <a:pt x="91256" y="318640"/>
                  </a:lnTo>
                  <a:lnTo>
                    <a:pt x="96068" y="317757"/>
                  </a:lnTo>
                  <a:lnTo>
                    <a:pt x="101181" y="317168"/>
                  </a:lnTo>
                  <a:lnTo>
                    <a:pt x="106494" y="314871"/>
                  </a:lnTo>
                  <a:lnTo>
                    <a:pt x="111941" y="311435"/>
                  </a:lnTo>
                  <a:lnTo>
                    <a:pt x="117478" y="307238"/>
                  </a:lnTo>
                  <a:lnTo>
                    <a:pt x="123074" y="302536"/>
                  </a:lnTo>
                  <a:lnTo>
                    <a:pt x="128709" y="297496"/>
                  </a:lnTo>
                  <a:lnTo>
                    <a:pt x="134372" y="292231"/>
                  </a:lnTo>
                  <a:lnTo>
                    <a:pt x="139099" y="286816"/>
                  </a:lnTo>
                  <a:lnTo>
                    <a:pt x="143202" y="281301"/>
                  </a:lnTo>
                  <a:lnTo>
                    <a:pt x="146891" y="275720"/>
                  </a:lnTo>
                  <a:lnTo>
                    <a:pt x="151255" y="271046"/>
                  </a:lnTo>
                  <a:lnTo>
                    <a:pt x="156069" y="266978"/>
                  </a:lnTo>
                  <a:lnTo>
                    <a:pt x="161184" y="263313"/>
                  </a:lnTo>
                  <a:lnTo>
                    <a:pt x="165546" y="258965"/>
                  </a:lnTo>
                  <a:lnTo>
                    <a:pt x="169407" y="254161"/>
                  </a:lnTo>
                  <a:lnTo>
                    <a:pt x="172933" y="249054"/>
                  </a:lnTo>
                  <a:lnTo>
                    <a:pt x="176236" y="243744"/>
                  </a:lnTo>
                  <a:lnTo>
                    <a:pt x="179391" y="238299"/>
                  </a:lnTo>
                  <a:lnTo>
                    <a:pt x="182447" y="232763"/>
                  </a:lnTo>
                  <a:lnTo>
                    <a:pt x="188382" y="224074"/>
                  </a:lnTo>
                  <a:lnTo>
                    <a:pt x="191298" y="220423"/>
                  </a:lnTo>
                  <a:lnTo>
                    <a:pt x="193242" y="216084"/>
                  </a:lnTo>
                  <a:lnTo>
                    <a:pt x="195402" y="206183"/>
                  </a:lnTo>
                  <a:lnTo>
                    <a:pt x="196362" y="197973"/>
                  </a:lnTo>
                  <a:lnTo>
                    <a:pt x="196619" y="194450"/>
                  </a:lnTo>
                  <a:lnTo>
                    <a:pt x="195836" y="191148"/>
                  </a:lnTo>
                  <a:lnTo>
                    <a:pt x="190278" y="181547"/>
                  </a:lnTo>
                  <a:lnTo>
                    <a:pt x="189704" y="180641"/>
                  </a:lnTo>
                  <a:lnTo>
                    <a:pt x="183988" y="179636"/>
                  </a:lnTo>
                  <a:lnTo>
                    <a:pt x="179796" y="179367"/>
                  </a:lnTo>
                  <a:lnTo>
                    <a:pt x="176049" y="180141"/>
                  </a:lnTo>
                  <a:lnTo>
                    <a:pt x="172599" y="181610"/>
                  </a:lnTo>
                  <a:lnTo>
                    <a:pt x="169346" y="183541"/>
                  </a:lnTo>
                  <a:lnTo>
                    <a:pt x="165272" y="185781"/>
                  </a:lnTo>
                  <a:lnTo>
                    <a:pt x="155667" y="190810"/>
                  </a:lnTo>
                  <a:lnTo>
                    <a:pt x="150438" y="194437"/>
                  </a:lnTo>
                  <a:lnTo>
                    <a:pt x="145047" y="198760"/>
                  </a:lnTo>
                  <a:lnTo>
                    <a:pt x="139548" y="203547"/>
                  </a:lnTo>
                  <a:lnTo>
                    <a:pt x="134930" y="208644"/>
                  </a:lnTo>
                  <a:lnTo>
                    <a:pt x="130899" y="213946"/>
                  </a:lnTo>
                  <a:lnTo>
                    <a:pt x="127258" y="219386"/>
                  </a:lnTo>
                  <a:lnTo>
                    <a:pt x="123879" y="224918"/>
                  </a:lnTo>
                  <a:lnTo>
                    <a:pt x="120674" y="230510"/>
                  </a:lnTo>
                  <a:lnTo>
                    <a:pt x="117584" y="236144"/>
                  </a:lnTo>
                  <a:lnTo>
                    <a:pt x="113620" y="241805"/>
                  </a:lnTo>
                  <a:lnTo>
                    <a:pt x="109072" y="247484"/>
                  </a:lnTo>
                  <a:lnTo>
                    <a:pt x="104135" y="253175"/>
                  </a:lnTo>
                  <a:lnTo>
                    <a:pt x="98649" y="262038"/>
                  </a:lnTo>
                  <a:lnTo>
                    <a:pt x="95258" y="270104"/>
                  </a:lnTo>
                  <a:lnTo>
                    <a:pt x="85688" y="2902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111"/>
            <p:cNvSpPr/>
            <p:nvPr/>
          </p:nvSpPr>
          <p:spPr>
            <a:xfrm>
              <a:off x="5156474" y="5735003"/>
              <a:ext cx="324211" cy="42863"/>
            </a:xfrm>
            <a:custGeom>
              <a:avLst/>
              <a:gdLst/>
              <a:ahLst/>
              <a:cxnLst/>
              <a:rect l="0" t="0" r="0" b="0"/>
              <a:pathLst>
                <a:path w="324211" h="42863">
                  <a:moveTo>
                    <a:pt x="15601" y="42862"/>
                  </a:moveTo>
                  <a:lnTo>
                    <a:pt x="0" y="42862"/>
                  </a:lnTo>
                  <a:lnTo>
                    <a:pt x="11266" y="42862"/>
                  </a:lnTo>
                  <a:lnTo>
                    <a:pt x="14616" y="41909"/>
                  </a:lnTo>
                  <a:lnTo>
                    <a:pt x="18754" y="40322"/>
                  </a:lnTo>
                  <a:lnTo>
                    <a:pt x="23418" y="38311"/>
                  </a:lnTo>
                  <a:lnTo>
                    <a:pt x="28432" y="36970"/>
                  </a:lnTo>
                  <a:lnTo>
                    <a:pt x="33680" y="36076"/>
                  </a:lnTo>
                  <a:lnTo>
                    <a:pt x="39083" y="35480"/>
                  </a:lnTo>
                  <a:lnTo>
                    <a:pt x="44591" y="34131"/>
                  </a:lnTo>
                  <a:lnTo>
                    <a:pt x="50167" y="32279"/>
                  </a:lnTo>
                  <a:lnTo>
                    <a:pt x="55790" y="30091"/>
                  </a:lnTo>
                  <a:lnTo>
                    <a:pt x="69657" y="25121"/>
                  </a:lnTo>
                  <a:lnTo>
                    <a:pt x="77356" y="22462"/>
                  </a:lnTo>
                  <a:lnTo>
                    <a:pt x="84394" y="19737"/>
                  </a:lnTo>
                  <a:lnTo>
                    <a:pt x="90990" y="16968"/>
                  </a:lnTo>
                  <a:lnTo>
                    <a:pt x="97292" y="14169"/>
                  </a:lnTo>
                  <a:lnTo>
                    <a:pt x="105305" y="12303"/>
                  </a:lnTo>
                  <a:lnTo>
                    <a:pt x="114456" y="11060"/>
                  </a:lnTo>
                  <a:lnTo>
                    <a:pt x="124367" y="10230"/>
                  </a:lnTo>
                  <a:lnTo>
                    <a:pt x="132879" y="8725"/>
                  </a:lnTo>
                  <a:lnTo>
                    <a:pt x="140458" y="6769"/>
                  </a:lnTo>
                  <a:lnTo>
                    <a:pt x="147417" y="4512"/>
                  </a:lnTo>
                  <a:lnTo>
                    <a:pt x="154913" y="3008"/>
                  </a:lnTo>
                  <a:lnTo>
                    <a:pt x="162768" y="2005"/>
                  </a:lnTo>
                  <a:lnTo>
                    <a:pt x="170862" y="1336"/>
                  </a:lnTo>
                  <a:lnTo>
                    <a:pt x="179116" y="891"/>
                  </a:lnTo>
                  <a:lnTo>
                    <a:pt x="195907" y="395"/>
                  </a:lnTo>
                  <a:lnTo>
                    <a:pt x="248803" y="22"/>
                  </a:lnTo>
                  <a:lnTo>
                    <a:pt x="295592" y="0"/>
                  </a:lnTo>
                  <a:lnTo>
                    <a:pt x="300369" y="953"/>
                  </a:lnTo>
                  <a:lnTo>
                    <a:pt x="304507" y="2539"/>
                  </a:lnTo>
                  <a:lnTo>
                    <a:pt x="308217" y="4550"/>
                  </a:lnTo>
                  <a:lnTo>
                    <a:pt x="311643" y="5891"/>
                  </a:lnTo>
                  <a:lnTo>
                    <a:pt x="314880" y="6784"/>
                  </a:lnTo>
                  <a:lnTo>
                    <a:pt x="324210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112"/>
            <p:cNvSpPr/>
            <p:nvPr/>
          </p:nvSpPr>
          <p:spPr>
            <a:xfrm>
              <a:off x="5146404" y="5855132"/>
              <a:ext cx="214267" cy="179864"/>
            </a:xfrm>
            <a:custGeom>
              <a:avLst/>
              <a:gdLst/>
              <a:ahLst/>
              <a:cxnLst/>
              <a:rect l="0" t="0" r="0" b="0"/>
              <a:pathLst>
                <a:path w="214267" h="179864">
                  <a:moveTo>
                    <a:pt x="59961" y="34175"/>
                  </a:moveTo>
                  <a:lnTo>
                    <a:pt x="59961" y="29625"/>
                  </a:lnTo>
                  <a:lnTo>
                    <a:pt x="59008" y="28284"/>
                  </a:lnTo>
                  <a:lnTo>
                    <a:pt x="57421" y="27390"/>
                  </a:lnTo>
                  <a:lnTo>
                    <a:pt x="51741" y="25707"/>
                  </a:lnTo>
                  <a:lnTo>
                    <a:pt x="56043" y="25633"/>
                  </a:lnTo>
                  <a:lnTo>
                    <a:pt x="58302" y="24671"/>
                  </a:lnTo>
                  <a:lnTo>
                    <a:pt x="63350" y="21061"/>
                  </a:lnTo>
                  <a:lnTo>
                    <a:pt x="68462" y="16874"/>
                  </a:lnTo>
                  <a:lnTo>
                    <a:pt x="72629" y="12833"/>
                  </a:lnTo>
                  <a:lnTo>
                    <a:pt x="76026" y="11375"/>
                  </a:lnTo>
                  <a:lnTo>
                    <a:pt x="80196" y="10402"/>
                  </a:lnTo>
                  <a:lnTo>
                    <a:pt x="84881" y="9754"/>
                  </a:lnTo>
                  <a:lnTo>
                    <a:pt x="89909" y="8369"/>
                  </a:lnTo>
                  <a:lnTo>
                    <a:pt x="95166" y="6494"/>
                  </a:lnTo>
                  <a:lnTo>
                    <a:pt x="100576" y="4291"/>
                  </a:lnTo>
                  <a:lnTo>
                    <a:pt x="105135" y="2822"/>
                  </a:lnTo>
                  <a:lnTo>
                    <a:pt x="109127" y="1844"/>
                  </a:lnTo>
                  <a:lnTo>
                    <a:pt x="112741" y="1191"/>
                  </a:lnTo>
                  <a:lnTo>
                    <a:pt x="119296" y="466"/>
                  </a:lnTo>
                  <a:lnTo>
                    <a:pt x="122377" y="272"/>
                  </a:lnTo>
                  <a:lnTo>
                    <a:pt x="130882" y="57"/>
                  </a:lnTo>
                  <a:lnTo>
                    <a:pt x="135816" y="0"/>
                  </a:lnTo>
                  <a:lnTo>
                    <a:pt x="140058" y="914"/>
                  </a:lnTo>
                  <a:lnTo>
                    <a:pt x="143839" y="2476"/>
                  </a:lnTo>
                  <a:lnTo>
                    <a:pt x="147312" y="4470"/>
                  </a:lnTo>
                  <a:lnTo>
                    <a:pt x="153711" y="9225"/>
                  </a:lnTo>
                  <a:lnTo>
                    <a:pt x="159730" y="14514"/>
                  </a:lnTo>
                  <a:lnTo>
                    <a:pt x="165580" y="20039"/>
                  </a:lnTo>
                  <a:lnTo>
                    <a:pt x="167521" y="23799"/>
                  </a:lnTo>
                  <a:lnTo>
                    <a:pt x="168815" y="28210"/>
                  </a:lnTo>
                  <a:lnTo>
                    <a:pt x="169678" y="33056"/>
                  </a:lnTo>
                  <a:lnTo>
                    <a:pt x="170253" y="38191"/>
                  </a:lnTo>
                  <a:lnTo>
                    <a:pt x="170636" y="43520"/>
                  </a:lnTo>
                  <a:lnTo>
                    <a:pt x="170892" y="48978"/>
                  </a:lnTo>
                  <a:lnTo>
                    <a:pt x="171176" y="60122"/>
                  </a:lnTo>
                  <a:lnTo>
                    <a:pt x="171252" y="65760"/>
                  </a:lnTo>
                  <a:lnTo>
                    <a:pt x="170350" y="71424"/>
                  </a:lnTo>
                  <a:lnTo>
                    <a:pt x="168796" y="77106"/>
                  </a:lnTo>
                  <a:lnTo>
                    <a:pt x="159458" y="104462"/>
                  </a:lnTo>
                  <a:lnTo>
                    <a:pt x="156772" y="111513"/>
                  </a:lnTo>
                  <a:lnTo>
                    <a:pt x="154029" y="118119"/>
                  </a:lnTo>
                  <a:lnTo>
                    <a:pt x="151248" y="124428"/>
                  </a:lnTo>
                  <a:lnTo>
                    <a:pt x="147489" y="130538"/>
                  </a:lnTo>
                  <a:lnTo>
                    <a:pt x="143078" y="136517"/>
                  </a:lnTo>
                  <a:lnTo>
                    <a:pt x="138232" y="142408"/>
                  </a:lnTo>
                  <a:lnTo>
                    <a:pt x="133097" y="147288"/>
                  </a:lnTo>
                  <a:lnTo>
                    <a:pt x="127768" y="151494"/>
                  </a:lnTo>
                  <a:lnTo>
                    <a:pt x="122310" y="155250"/>
                  </a:lnTo>
                  <a:lnTo>
                    <a:pt x="117720" y="158707"/>
                  </a:lnTo>
                  <a:lnTo>
                    <a:pt x="113707" y="161964"/>
                  </a:lnTo>
                  <a:lnTo>
                    <a:pt x="110079" y="165087"/>
                  </a:lnTo>
                  <a:lnTo>
                    <a:pt x="105755" y="168122"/>
                  </a:lnTo>
                  <a:lnTo>
                    <a:pt x="100967" y="171099"/>
                  </a:lnTo>
                  <a:lnTo>
                    <a:pt x="95871" y="174035"/>
                  </a:lnTo>
                  <a:lnTo>
                    <a:pt x="90568" y="175992"/>
                  </a:lnTo>
                  <a:lnTo>
                    <a:pt x="85128" y="177298"/>
                  </a:lnTo>
                  <a:lnTo>
                    <a:pt x="79597" y="178167"/>
                  </a:lnTo>
                  <a:lnTo>
                    <a:pt x="74956" y="178748"/>
                  </a:lnTo>
                  <a:lnTo>
                    <a:pt x="70910" y="179134"/>
                  </a:lnTo>
                  <a:lnTo>
                    <a:pt x="67260" y="179392"/>
                  </a:lnTo>
                  <a:lnTo>
                    <a:pt x="62922" y="179564"/>
                  </a:lnTo>
                  <a:lnTo>
                    <a:pt x="48667" y="179806"/>
                  </a:lnTo>
                  <a:lnTo>
                    <a:pt x="41289" y="179863"/>
                  </a:lnTo>
                  <a:lnTo>
                    <a:pt x="37035" y="178925"/>
                  </a:lnTo>
                  <a:lnTo>
                    <a:pt x="32295" y="177347"/>
                  </a:lnTo>
                  <a:lnTo>
                    <a:pt x="27229" y="175344"/>
                  </a:lnTo>
                  <a:lnTo>
                    <a:pt x="22899" y="174007"/>
                  </a:lnTo>
                  <a:lnTo>
                    <a:pt x="19060" y="173117"/>
                  </a:lnTo>
                  <a:lnTo>
                    <a:pt x="15549" y="172523"/>
                  </a:lnTo>
                  <a:lnTo>
                    <a:pt x="9107" y="171863"/>
                  </a:lnTo>
                  <a:lnTo>
                    <a:pt x="6055" y="171687"/>
                  </a:lnTo>
                  <a:lnTo>
                    <a:pt x="4021" y="170617"/>
                  </a:lnTo>
                  <a:lnTo>
                    <a:pt x="2665" y="168952"/>
                  </a:lnTo>
                  <a:lnTo>
                    <a:pt x="1761" y="166889"/>
                  </a:lnTo>
                  <a:lnTo>
                    <a:pt x="757" y="162056"/>
                  </a:lnTo>
                  <a:lnTo>
                    <a:pt x="112" y="155744"/>
                  </a:lnTo>
                  <a:lnTo>
                    <a:pt x="24" y="152341"/>
                  </a:lnTo>
                  <a:lnTo>
                    <a:pt x="0" y="150100"/>
                  </a:lnTo>
                  <a:lnTo>
                    <a:pt x="937" y="148606"/>
                  </a:lnTo>
                  <a:lnTo>
                    <a:pt x="2514" y="147610"/>
                  </a:lnTo>
                  <a:lnTo>
                    <a:pt x="4518" y="146946"/>
                  </a:lnTo>
                  <a:lnTo>
                    <a:pt x="9284" y="143668"/>
                  </a:lnTo>
                  <a:lnTo>
                    <a:pt x="15530" y="139036"/>
                  </a:lnTo>
                  <a:lnTo>
                    <a:pt x="19863" y="136467"/>
                  </a:lnTo>
                  <a:lnTo>
                    <a:pt x="24657" y="133803"/>
                  </a:lnTo>
                  <a:lnTo>
                    <a:pt x="29757" y="132026"/>
                  </a:lnTo>
                  <a:lnTo>
                    <a:pt x="35062" y="130842"/>
                  </a:lnTo>
                  <a:lnTo>
                    <a:pt x="40504" y="130052"/>
                  </a:lnTo>
                  <a:lnTo>
                    <a:pt x="45085" y="129525"/>
                  </a:lnTo>
                  <a:lnTo>
                    <a:pt x="49091" y="129175"/>
                  </a:lnTo>
                  <a:lnTo>
                    <a:pt x="52714" y="128940"/>
                  </a:lnTo>
                  <a:lnTo>
                    <a:pt x="57034" y="127832"/>
                  </a:lnTo>
                  <a:lnTo>
                    <a:pt x="61820" y="126141"/>
                  </a:lnTo>
                  <a:lnTo>
                    <a:pt x="66915" y="124060"/>
                  </a:lnTo>
                  <a:lnTo>
                    <a:pt x="72217" y="122674"/>
                  </a:lnTo>
                  <a:lnTo>
                    <a:pt x="77656" y="121749"/>
                  </a:lnTo>
                  <a:lnTo>
                    <a:pt x="83188" y="121133"/>
                  </a:lnTo>
                  <a:lnTo>
                    <a:pt x="88781" y="121674"/>
                  </a:lnTo>
                  <a:lnTo>
                    <a:pt x="94414" y="122988"/>
                  </a:lnTo>
                  <a:lnTo>
                    <a:pt x="100074" y="124816"/>
                  </a:lnTo>
                  <a:lnTo>
                    <a:pt x="106706" y="126035"/>
                  </a:lnTo>
                  <a:lnTo>
                    <a:pt x="113984" y="126847"/>
                  </a:lnTo>
                  <a:lnTo>
                    <a:pt x="121694" y="127390"/>
                  </a:lnTo>
                  <a:lnTo>
                    <a:pt x="128738" y="128703"/>
                  </a:lnTo>
                  <a:lnTo>
                    <a:pt x="135340" y="130531"/>
                  </a:lnTo>
                  <a:lnTo>
                    <a:pt x="141646" y="132702"/>
                  </a:lnTo>
                  <a:lnTo>
                    <a:pt x="147755" y="134150"/>
                  </a:lnTo>
                  <a:lnTo>
                    <a:pt x="153733" y="135115"/>
                  </a:lnTo>
                  <a:lnTo>
                    <a:pt x="159623" y="135758"/>
                  </a:lnTo>
                  <a:lnTo>
                    <a:pt x="165455" y="137140"/>
                  </a:lnTo>
                  <a:lnTo>
                    <a:pt x="171248" y="139014"/>
                  </a:lnTo>
                  <a:lnTo>
                    <a:pt x="177015" y="141215"/>
                  </a:lnTo>
                  <a:lnTo>
                    <a:pt x="182764" y="142682"/>
                  </a:lnTo>
                  <a:lnTo>
                    <a:pt x="188502" y="143661"/>
                  </a:lnTo>
                  <a:lnTo>
                    <a:pt x="194232" y="144313"/>
                  </a:lnTo>
                  <a:lnTo>
                    <a:pt x="199005" y="145701"/>
                  </a:lnTo>
                  <a:lnTo>
                    <a:pt x="203140" y="147578"/>
                  </a:lnTo>
                  <a:lnTo>
                    <a:pt x="214266" y="15419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113"/>
            <p:cNvSpPr/>
            <p:nvPr/>
          </p:nvSpPr>
          <p:spPr>
            <a:xfrm>
              <a:off x="5609272" y="5674995"/>
              <a:ext cx="180024" cy="42863"/>
            </a:xfrm>
            <a:custGeom>
              <a:avLst/>
              <a:gdLst/>
              <a:ahLst/>
              <a:cxnLst/>
              <a:rect l="0" t="0" r="0" b="0"/>
              <a:pathLst>
                <a:path w="180024" h="42863">
                  <a:moveTo>
                    <a:pt x="0" y="42862"/>
                  </a:moveTo>
                  <a:lnTo>
                    <a:pt x="0" y="35481"/>
                  </a:lnTo>
                  <a:lnTo>
                    <a:pt x="953" y="35084"/>
                  </a:lnTo>
                  <a:lnTo>
                    <a:pt x="4551" y="34643"/>
                  </a:lnTo>
                  <a:lnTo>
                    <a:pt x="9325" y="34447"/>
                  </a:lnTo>
                  <a:lnTo>
                    <a:pt x="11932" y="34394"/>
                  </a:lnTo>
                  <a:lnTo>
                    <a:pt x="15574" y="33407"/>
                  </a:lnTo>
                  <a:lnTo>
                    <a:pt x="19908" y="31796"/>
                  </a:lnTo>
                  <a:lnTo>
                    <a:pt x="24702" y="29770"/>
                  </a:lnTo>
                  <a:lnTo>
                    <a:pt x="28850" y="28419"/>
                  </a:lnTo>
                  <a:lnTo>
                    <a:pt x="32568" y="27518"/>
                  </a:lnTo>
                  <a:lnTo>
                    <a:pt x="36000" y="26918"/>
                  </a:lnTo>
                  <a:lnTo>
                    <a:pt x="40192" y="25565"/>
                  </a:lnTo>
                  <a:lnTo>
                    <a:pt x="44892" y="23711"/>
                  </a:lnTo>
                  <a:lnTo>
                    <a:pt x="49931" y="21522"/>
                  </a:lnTo>
                  <a:lnTo>
                    <a:pt x="55195" y="20063"/>
                  </a:lnTo>
                  <a:lnTo>
                    <a:pt x="60609" y="19090"/>
                  </a:lnTo>
                  <a:lnTo>
                    <a:pt x="66123" y="18442"/>
                  </a:lnTo>
                  <a:lnTo>
                    <a:pt x="71705" y="17057"/>
                  </a:lnTo>
                  <a:lnTo>
                    <a:pt x="77331" y="15181"/>
                  </a:lnTo>
                  <a:lnTo>
                    <a:pt x="82986" y="12978"/>
                  </a:lnTo>
                  <a:lnTo>
                    <a:pt x="88662" y="11509"/>
                  </a:lnTo>
                  <a:lnTo>
                    <a:pt x="94350" y="10531"/>
                  </a:lnTo>
                  <a:lnTo>
                    <a:pt x="100048" y="9878"/>
                  </a:lnTo>
                  <a:lnTo>
                    <a:pt x="105751" y="9442"/>
                  </a:lnTo>
                  <a:lnTo>
                    <a:pt x="111458" y="9153"/>
                  </a:lnTo>
                  <a:lnTo>
                    <a:pt x="117168" y="8959"/>
                  </a:lnTo>
                  <a:lnTo>
                    <a:pt x="122880" y="7877"/>
                  </a:lnTo>
                  <a:lnTo>
                    <a:pt x="128592" y="6204"/>
                  </a:lnTo>
                  <a:lnTo>
                    <a:pt x="134306" y="4136"/>
                  </a:lnTo>
                  <a:lnTo>
                    <a:pt x="140020" y="2757"/>
                  </a:lnTo>
                  <a:lnTo>
                    <a:pt x="145734" y="1838"/>
                  </a:lnTo>
                  <a:lnTo>
                    <a:pt x="151449" y="1225"/>
                  </a:lnTo>
                  <a:lnTo>
                    <a:pt x="156210" y="817"/>
                  </a:lnTo>
                  <a:lnTo>
                    <a:pt x="160338" y="544"/>
                  </a:lnTo>
                  <a:lnTo>
                    <a:pt x="167464" y="242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114"/>
            <p:cNvSpPr/>
            <p:nvPr/>
          </p:nvSpPr>
          <p:spPr>
            <a:xfrm>
              <a:off x="5643667" y="5769292"/>
              <a:ext cx="162774" cy="17146"/>
            </a:xfrm>
            <a:custGeom>
              <a:avLst/>
              <a:gdLst/>
              <a:ahLst/>
              <a:cxnLst/>
              <a:rect l="0" t="0" r="0" b="0"/>
              <a:pathLst>
                <a:path w="162774" h="17146">
                  <a:moveTo>
                    <a:pt x="8467" y="17145"/>
                  </a:moveTo>
                  <a:lnTo>
                    <a:pt x="0" y="17145"/>
                  </a:lnTo>
                  <a:lnTo>
                    <a:pt x="27676" y="17145"/>
                  </a:lnTo>
                  <a:lnTo>
                    <a:pt x="31751" y="16193"/>
                  </a:lnTo>
                  <a:lnTo>
                    <a:pt x="36372" y="14605"/>
                  </a:lnTo>
                  <a:lnTo>
                    <a:pt x="41358" y="12595"/>
                  </a:lnTo>
                  <a:lnTo>
                    <a:pt x="47540" y="11253"/>
                  </a:lnTo>
                  <a:lnTo>
                    <a:pt x="54518" y="10360"/>
                  </a:lnTo>
                  <a:lnTo>
                    <a:pt x="62028" y="9764"/>
                  </a:lnTo>
                  <a:lnTo>
                    <a:pt x="68940" y="8415"/>
                  </a:lnTo>
                  <a:lnTo>
                    <a:pt x="75452" y="6562"/>
                  </a:lnTo>
                  <a:lnTo>
                    <a:pt x="81699" y="4375"/>
                  </a:lnTo>
                  <a:lnTo>
                    <a:pt x="88721" y="2916"/>
                  </a:lnTo>
                  <a:lnTo>
                    <a:pt x="96260" y="1944"/>
                  </a:lnTo>
                  <a:lnTo>
                    <a:pt x="104143" y="1297"/>
                  </a:lnTo>
                  <a:lnTo>
                    <a:pt x="111304" y="865"/>
                  </a:lnTo>
                  <a:lnTo>
                    <a:pt x="124340" y="384"/>
                  </a:lnTo>
                  <a:lnTo>
                    <a:pt x="147279" y="76"/>
                  </a:lnTo>
                  <a:lnTo>
                    <a:pt x="16277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115"/>
            <p:cNvSpPr/>
            <p:nvPr/>
          </p:nvSpPr>
          <p:spPr>
            <a:xfrm>
              <a:off x="5884783" y="5487743"/>
              <a:ext cx="221156" cy="289973"/>
            </a:xfrm>
            <a:custGeom>
              <a:avLst/>
              <a:gdLst/>
              <a:ahLst/>
              <a:cxnLst/>
              <a:rect l="0" t="0" r="0" b="0"/>
              <a:pathLst>
                <a:path w="221156" h="289973">
                  <a:moveTo>
                    <a:pt x="7382" y="92954"/>
                  </a:moveTo>
                  <a:lnTo>
                    <a:pt x="2831" y="92954"/>
                  </a:lnTo>
                  <a:lnTo>
                    <a:pt x="1490" y="92002"/>
                  </a:lnTo>
                  <a:lnTo>
                    <a:pt x="596" y="90414"/>
                  </a:lnTo>
                  <a:lnTo>
                    <a:pt x="0" y="88404"/>
                  </a:lnTo>
                  <a:lnTo>
                    <a:pt x="556" y="87063"/>
                  </a:lnTo>
                  <a:lnTo>
                    <a:pt x="1879" y="86169"/>
                  </a:lnTo>
                  <a:lnTo>
                    <a:pt x="3713" y="85573"/>
                  </a:lnTo>
                  <a:lnTo>
                    <a:pt x="4936" y="84224"/>
                  </a:lnTo>
                  <a:lnTo>
                    <a:pt x="5751" y="82372"/>
                  </a:lnTo>
                  <a:lnTo>
                    <a:pt x="7609" y="76820"/>
                  </a:lnTo>
                  <a:lnTo>
                    <a:pt x="11610" y="68004"/>
                  </a:lnTo>
                  <a:lnTo>
                    <a:pt x="16564" y="60275"/>
                  </a:lnTo>
                  <a:lnTo>
                    <a:pt x="22892" y="52713"/>
                  </a:lnTo>
                  <a:lnTo>
                    <a:pt x="32055" y="43001"/>
                  </a:lnTo>
                  <a:lnTo>
                    <a:pt x="37166" y="38697"/>
                  </a:lnTo>
                  <a:lnTo>
                    <a:pt x="42478" y="34876"/>
                  </a:lnTo>
                  <a:lnTo>
                    <a:pt x="47924" y="31375"/>
                  </a:lnTo>
                  <a:lnTo>
                    <a:pt x="53460" y="28089"/>
                  </a:lnTo>
                  <a:lnTo>
                    <a:pt x="59056" y="24946"/>
                  </a:lnTo>
                  <a:lnTo>
                    <a:pt x="70353" y="18913"/>
                  </a:lnTo>
                  <a:lnTo>
                    <a:pt x="81724" y="13057"/>
                  </a:lnTo>
                  <a:lnTo>
                    <a:pt x="87423" y="11115"/>
                  </a:lnTo>
                  <a:lnTo>
                    <a:pt x="93128" y="9820"/>
                  </a:lnTo>
                  <a:lnTo>
                    <a:pt x="98835" y="8956"/>
                  </a:lnTo>
                  <a:lnTo>
                    <a:pt x="104546" y="7428"/>
                  </a:lnTo>
                  <a:lnTo>
                    <a:pt x="110258" y="5456"/>
                  </a:lnTo>
                  <a:lnTo>
                    <a:pt x="115970" y="3190"/>
                  </a:lnTo>
                  <a:lnTo>
                    <a:pt x="121684" y="1679"/>
                  </a:lnTo>
                  <a:lnTo>
                    <a:pt x="127399" y="671"/>
                  </a:lnTo>
                  <a:lnTo>
                    <a:pt x="133113" y="0"/>
                  </a:lnTo>
                  <a:lnTo>
                    <a:pt x="137875" y="504"/>
                  </a:lnTo>
                  <a:lnTo>
                    <a:pt x="142002" y="1794"/>
                  </a:lnTo>
                  <a:lnTo>
                    <a:pt x="145706" y="3605"/>
                  </a:lnTo>
                  <a:lnTo>
                    <a:pt x="152362" y="8159"/>
                  </a:lnTo>
                  <a:lnTo>
                    <a:pt x="155470" y="10707"/>
                  </a:lnTo>
                  <a:lnTo>
                    <a:pt x="157542" y="14310"/>
                  </a:lnTo>
                  <a:lnTo>
                    <a:pt x="158924" y="18617"/>
                  </a:lnTo>
                  <a:lnTo>
                    <a:pt x="159845" y="23394"/>
                  </a:lnTo>
                  <a:lnTo>
                    <a:pt x="160458" y="28483"/>
                  </a:lnTo>
                  <a:lnTo>
                    <a:pt x="160868" y="33781"/>
                  </a:lnTo>
                  <a:lnTo>
                    <a:pt x="161141" y="39218"/>
                  </a:lnTo>
                  <a:lnTo>
                    <a:pt x="160370" y="44747"/>
                  </a:lnTo>
                  <a:lnTo>
                    <a:pt x="158904" y="50339"/>
                  </a:lnTo>
                  <a:lnTo>
                    <a:pt x="156974" y="55972"/>
                  </a:lnTo>
                  <a:lnTo>
                    <a:pt x="154735" y="61632"/>
                  </a:lnTo>
                  <a:lnTo>
                    <a:pt x="152289" y="67310"/>
                  </a:lnTo>
                  <a:lnTo>
                    <a:pt x="149707" y="73000"/>
                  </a:lnTo>
                  <a:lnTo>
                    <a:pt x="146080" y="78699"/>
                  </a:lnTo>
                  <a:lnTo>
                    <a:pt x="141758" y="84404"/>
                  </a:lnTo>
                  <a:lnTo>
                    <a:pt x="136970" y="90111"/>
                  </a:lnTo>
                  <a:lnTo>
                    <a:pt x="132826" y="95821"/>
                  </a:lnTo>
                  <a:lnTo>
                    <a:pt x="129111" y="101534"/>
                  </a:lnTo>
                  <a:lnTo>
                    <a:pt x="125683" y="107246"/>
                  </a:lnTo>
                  <a:lnTo>
                    <a:pt x="121491" y="112960"/>
                  </a:lnTo>
                  <a:lnTo>
                    <a:pt x="116792" y="118674"/>
                  </a:lnTo>
                  <a:lnTo>
                    <a:pt x="107444" y="129150"/>
                  </a:lnTo>
                  <a:lnTo>
                    <a:pt x="100114" y="136981"/>
                  </a:lnTo>
                  <a:lnTo>
                    <a:pt x="90632" y="146745"/>
                  </a:lnTo>
                  <a:lnTo>
                    <a:pt x="87647" y="148817"/>
                  </a:lnTo>
                  <a:lnTo>
                    <a:pt x="81790" y="151119"/>
                  </a:lnTo>
                  <a:lnTo>
                    <a:pt x="76007" y="152947"/>
                  </a:lnTo>
                  <a:lnTo>
                    <a:pt x="80526" y="148406"/>
                  </a:lnTo>
                  <a:lnTo>
                    <a:pt x="82814" y="147068"/>
                  </a:lnTo>
                  <a:lnTo>
                    <a:pt x="87897" y="145579"/>
                  </a:lnTo>
                  <a:lnTo>
                    <a:pt x="93331" y="142378"/>
                  </a:lnTo>
                  <a:lnTo>
                    <a:pt x="96114" y="140191"/>
                  </a:lnTo>
                  <a:lnTo>
                    <a:pt x="99874" y="138733"/>
                  </a:lnTo>
                  <a:lnTo>
                    <a:pt x="104286" y="137761"/>
                  </a:lnTo>
                  <a:lnTo>
                    <a:pt x="109132" y="137113"/>
                  </a:lnTo>
                  <a:lnTo>
                    <a:pt x="114268" y="135728"/>
                  </a:lnTo>
                  <a:lnTo>
                    <a:pt x="119596" y="133853"/>
                  </a:lnTo>
                  <a:lnTo>
                    <a:pt x="125054" y="131650"/>
                  </a:lnTo>
                  <a:lnTo>
                    <a:pt x="130597" y="130181"/>
                  </a:lnTo>
                  <a:lnTo>
                    <a:pt x="136198" y="129202"/>
                  </a:lnTo>
                  <a:lnTo>
                    <a:pt x="141836" y="128550"/>
                  </a:lnTo>
                  <a:lnTo>
                    <a:pt x="148453" y="129067"/>
                  </a:lnTo>
                  <a:lnTo>
                    <a:pt x="155722" y="130364"/>
                  </a:lnTo>
                  <a:lnTo>
                    <a:pt x="163425" y="132182"/>
                  </a:lnTo>
                  <a:lnTo>
                    <a:pt x="169513" y="133394"/>
                  </a:lnTo>
                  <a:lnTo>
                    <a:pt x="174524" y="134201"/>
                  </a:lnTo>
                  <a:lnTo>
                    <a:pt x="178817" y="134740"/>
                  </a:lnTo>
                  <a:lnTo>
                    <a:pt x="183585" y="136051"/>
                  </a:lnTo>
                  <a:lnTo>
                    <a:pt x="188668" y="137878"/>
                  </a:lnTo>
                  <a:lnTo>
                    <a:pt x="193962" y="140048"/>
                  </a:lnTo>
                  <a:lnTo>
                    <a:pt x="198443" y="143400"/>
                  </a:lnTo>
                  <a:lnTo>
                    <a:pt x="202383" y="147540"/>
                  </a:lnTo>
                  <a:lnTo>
                    <a:pt x="205963" y="152205"/>
                  </a:lnTo>
                  <a:lnTo>
                    <a:pt x="212480" y="159928"/>
                  </a:lnTo>
                  <a:lnTo>
                    <a:pt x="215552" y="163321"/>
                  </a:lnTo>
                  <a:lnTo>
                    <a:pt x="217599" y="167488"/>
                  </a:lnTo>
                  <a:lnTo>
                    <a:pt x="218964" y="172171"/>
                  </a:lnTo>
                  <a:lnTo>
                    <a:pt x="219874" y="177198"/>
                  </a:lnTo>
                  <a:lnTo>
                    <a:pt x="220481" y="182454"/>
                  </a:lnTo>
                  <a:lnTo>
                    <a:pt x="220885" y="187863"/>
                  </a:lnTo>
                  <a:lnTo>
                    <a:pt x="221155" y="193374"/>
                  </a:lnTo>
                  <a:lnTo>
                    <a:pt x="220382" y="198954"/>
                  </a:lnTo>
                  <a:lnTo>
                    <a:pt x="218914" y="204578"/>
                  </a:lnTo>
                  <a:lnTo>
                    <a:pt x="216984" y="210233"/>
                  </a:lnTo>
                  <a:lnTo>
                    <a:pt x="215696" y="215907"/>
                  </a:lnTo>
                  <a:lnTo>
                    <a:pt x="214838" y="221596"/>
                  </a:lnTo>
                  <a:lnTo>
                    <a:pt x="214266" y="227293"/>
                  </a:lnTo>
                  <a:lnTo>
                    <a:pt x="212932" y="232996"/>
                  </a:lnTo>
                  <a:lnTo>
                    <a:pt x="211090" y="238703"/>
                  </a:lnTo>
                  <a:lnTo>
                    <a:pt x="208910" y="244412"/>
                  </a:lnTo>
                  <a:lnTo>
                    <a:pt x="205551" y="249171"/>
                  </a:lnTo>
                  <a:lnTo>
                    <a:pt x="201407" y="253297"/>
                  </a:lnTo>
                  <a:lnTo>
                    <a:pt x="196739" y="256999"/>
                  </a:lnTo>
                  <a:lnTo>
                    <a:pt x="191723" y="260420"/>
                  </a:lnTo>
                  <a:lnTo>
                    <a:pt x="186473" y="263653"/>
                  </a:lnTo>
                  <a:lnTo>
                    <a:pt x="181069" y="266761"/>
                  </a:lnTo>
                  <a:lnTo>
                    <a:pt x="169983" y="272754"/>
                  </a:lnTo>
                  <a:lnTo>
                    <a:pt x="164360" y="275686"/>
                  </a:lnTo>
                  <a:lnTo>
                    <a:pt x="159659" y="278593"/>
                  </a:lnTo>
                  <a:lnTo>
                    <a:pt x="155573" y="281483"/>
                  </a:lnTo>
                  <a:lnTo>
                    <a:pt x="151895" y="284362"/>
                  </a:lnTo>
                  <a:lnTo>
                    <a:pt x="147539" y="286282"/>
                  </a:lnTo>
                  <a:lnTo>
                    <a:pt x="142730" y="287562"/>
                  </a:lnTo>
                  <a:lnTo>
                    <a:pt x="137619" y="288416"/>
                  </a:lnTo>
                  <a:lnTo>
                    <a:pt x="132307" y="288984"/>
                  </a:lnTo>
                  <a:lnTo>
                    <a:pt x="126860" y="289364"/>
                  </a:lnTo>
                  <a:lnTo>
                    <a:pt x="116680" y="289784"/>
                  </a:lnTo>
                  <a:lnTo>
                    <a:pt x="108982" y="289972"/>
                  </a:lnTo>
                  <a:lnTo>
                    <a:pt x="105595" y="289069"/>
                  </a:lnTo>
                  <a:lnTo>
                    <a:pt x="99292" y="285527"/>
                  </a:lnTo>
                  <a:lnTo>
                    <a:pt x="95325" y="284201"/>
                  </a:lnTo>
                  <a:lnTo>
                    <a:pt x="90775" y="283317"/>
                  </a:lnTo>
                  <a:lnTo>
                    <a:pt x="78888" y="281898"/>
                  </a:lnTo>
                  <a:lnTo>
                    <a:pt x="72278" y="281653"/>
                  </a:lnTo>
                  <a:lnTo>
                    <a:pt x="67389" y="28154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Linear vs. nonlinear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These are examples of nonlinear graphs.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Notice that none of them are straight lines.</a:t>
            </a:r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1295400" y="2209800"/>
          <a:ext cx="1792288" cy="2333625"/>
        </p:xfrm>
        <a:graphic>
          <a:graphicData uri="http://schemas.openxmlformats.org/presentationml/2006/ole">
            <p:oleObj spid="_x0000_s4098" name="PBrush" r:id="rId4" imgW="3000000" imgH="3905795" progId="PBrush">
              <p:embed/>
            </p:oleObj>
          </a:graphicData>
        </a:graphic>
      </p:graphicFrame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3657600" y="2133600"/>
          <a:ext cx="1909763" cy="2486025"/>
        </p:xfrm>
        <a:graphic>
          <a:graphicData uri="http://schemas.openxmlformats.org/presentationml/2006/ole">
            <p:oleObj spid="_x0000_s4099" name="PBrush" r:id="rId5" imgW="3000000" imgH="3905795" progId="PBrush">
              <p:embed/>
            </p:oleObj>
          </a:graphicData>
        </a:graphic>
      </p:graphicFrame>
      <p:graphicFrame>
        <p:nvGraphicFramePr>
          <p:cNvPr id="21510" name="Object 6"/>
          <p:cNvGraphicFramePr>
            <a:graphicFrameLocks noChangeAspect="1"/>
          </p:cNvGraphicFramePr>
          <p:nvPr/>
        </p:nvGraphicFramePr>
        <p:xfrm>
          <a:off x="6324600" y="2133600"/>
          <a:ext cx="1792288" cy="2333625"/>
        </p:xfrm>
        <a:graphic>
          <a:graphicData uri="http://schemas.openxmlformats.org/presentationml/2006/ole">
            <p:oleObj spid="_x0000_s4100" name="PBrush" r:id="rId6" imgW="3000000" imgH="3905795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Average rate of change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 find the average rate of change between two point, use the formula for slope.  </a:t>
            </a:r>
          </a:p>
          <a:p>
            <a:pPr eaLnBrk="1" hangingPunct="1"/>
            <a:r>
              <a:rPr lang="en-US" smtClean="0"/>
              <a:t>Plug in the two coordinates as x</a:t>
            </a:r>
            <a:r>
              <a:rPr lang="en-US" baseline="-25000" smtClean="0"/>
              <a:t>1</a:t>
            </a:r>
            <a:r>
              <a:rPr lang="en-US" smtClean="0"/>
              <a:t>, x</a:t>
            </a:r>
            <a:r>
              <a:rPr lang="en-US" baseline="-25000" smtClean="0"/>
              <a:t>2</a:t>
            </a:r>
            <a:r>
              <a:rPr lang="en-US" smtClean="0"/>
              <a:t>, y</a:t>
            </a:r>
            <a:r>
              <a:rPr lang="en-US" baseline="-25000" smtClean="0"/>
              <a:t>1</a:t>
            </a:r>
            <a:r>
              <a:rPr lang="en-US" smtClean="0"/>
              <a:t>, and y</a:t>
            </a:r>
            <a:r>
              <a:rPr lang="en-US" baseline="-25000" smtClean="0"/>
              <a:t>2</a:t>
            </a:r>
            <a:r>
              <a:rPr lang="en-US" smtClean="0"/>
              <a:t>.</a:t>
            </a:r>
          </a:p>
        </p:txBody>
      </p:sp>
      <p:sp>
        <p:nvSpPr>
          <p:cNvPr id="4" name="SMARTPenAnnotation649"/>
          <p:cNvSpPr/>
          <p:nvPr/>
        </p:nvSpPr>
        <p:spPr>
          <a:xfrm>
            <a:off x="4443412" y="2350090"/>
            <a:ext cx="214314" cy="204023"/>
          </a:xfrm>
          <a:custGeom>
            <a:avLst/>
            <a:gdLst/>
            <a:ahLst/>
            <a:cxnLst/>
            <a:rect l="0" t="0" r="0" b="0"/>
            <a:pathLst>
              <a:path w="214314" h="204023">
                <a:moveTo>
                  <a:pt x="214313" y="24492"/>
                </a:moveTo>
                <a:lnTo>
                  <a:pt x="214313" y="17111"/>
                </a:lnTo>
                <a:lnTo>
                  <a:pt x="209762" y="11722"/>
                </a:lnTo>
                <a:lnTo>
                  <a:pt x="206516" y="10263"/>
                </a:lnTo>
                <a:lnTo>
                  <a:pt x="202447" y="9291"/>
                </a:lnTo>
                <a:lnTo>
                  <a:pt x="191331" y="7731"/>
                </a:lnTo>
                <a:lnTo>
                  <a:pt x="184731" y="4978"/>
                </a:lnTo>
                <a:lnTo>
                  <a:pt x="180304" y="2910"/>
                </a:lnTo>
                <a:lnTo>
                  <a:pt x="176400" y="1531"/>
                </a:lnTo>
                <a:lnTo>
                  <a:pt x="172845" y="613"/>
                </a:lnTo>
                <a:lnTo>
                  <a:pt x="169523" y="0"/>
                </a:lnTo>
                <a:lnTo>
                  <a:pt x="166355" y="544"/>
                </a:lnTo>
                <a:lnTo>
                  <a:pt x="157347" y="4908"/>
                </a:lnTo>
                <a:lnTo>
                  <a:pt x="151529" y="6263"/>
                </a:lnTo>
                <a:lnTo>
                  <a:pt x="145769" y="6865"/>
                </a:lnTo>
                <a:lnTo>
                  <a:pt x="142899" y="7026"/>
                </a:lnTo>
                <a:lnTo>
                  <a:pt x="135271" y="9990"/>
                </a:lnTo>
                <a:lnTo>
                  <a:pt x="124471" y="14824"/>
                </a:lnTo>
                <a:lnTo>
                  <a:pt x="111556" y="20904"/>
                </a:lnTo>
                <a:lnTo>
                  <a:pt x="101040" y="26863"/>
                </a:lnTo>
                <a:lnTo>
                  <a:pt x="92125" y="32740"/>
                </a:lnTo>
                <a:lnTo>
                  <a:pt x="84277" y="38563"/>
                </a:lnTo>
                <a:lnTo>
                  <a:pt x="77140" y="42445"/>
                </a:lnTo>
                <a:lnTo>
                  <a:pt x="70477" y="45033"/>
                </a:lnTo>
                <a:lnTo>
                  <a:pt x="64129" y="46759"/>
                </a:lnTo>
                <a:lnTo>
                  <a:pt x="59898" y="48862"/>
                </a:lnTo>
                <a:lnTo>
                  <a:pt x="57077" y="51216"/>
                </a:lnTo>
                <a:lnTo>
                  <a:pt x="52990" y="56372"/>
                </a:lnTo>
                <a:lnTo>
                  <a:pt x="47999" y="61838"/>
                </a:lnTo>
                <a:lnTo>
                  <a:pt x="46286" y="64630"/>
                </a:lnTo>
                <a:lnTo>
                  <a:pt x="44385" y="70271"/>
                </a:lnTo>
                <a:lnTo>
                  <a:pt x="43877" y="74061"/>
                </a:lnTo>
                <a:lnTo>
                  <a:pt x="43539" y="78493"/>
                </a:lnTo>
                <a:lnTo>
                  <a:pt x="43314" y="83353"/>
                </a:lnTo>
                <a:lnTo>
                  <a:pt x="44116" y="87545"/>
                </a:lnTo>
                <a:lnTo>
                  <a:pt x="45603" y="91292"/>
                </a:lnTo>
                <a:lnTo>
                  <a:pt x="50283" y="99600"/>
                </a:lnTo>
                <a:lnTo>
                  <a:pt x="51620" y="100281"/>
                </a:lnTo>
                <a:lnTo>
                  <a:pt x="55645" y="101039"/>
                </a:lnTo>
                <a:lnTo>
                  <a:pt x="60609" y="103915"/>
                </a:lnTo>
                <a:lnTo>
                  <a:pt x="63266" y="106016"/>
                </a:lnTo>
                <a:lnTo>
                  <a:pt x="65989" y="107416"/>
                </a:lnTo>
                <a:lnTo>
                  <a:pt x="71556" y="108972"/>
                </a:lnTo>
                <a:lnTo>
                  <a:pt x="77205" y="109664"/>
                </a:lnTo>
                <a:lnTo>
                  <a:pt x="80046" y="109848"/>
                </a:lnTo>
                <a:lnTo>
                  <a:pt x="84796" y="110924"/>
                </a:lnTo>
                <a:lnTo>
                  <a:pt x="90821" y="112593"/>
                </a:lnTo>
                <a:lnTo>
                  <a:pt x="97695" y="114659"/>
                </a:lnTo>
                <a:lnTo>
                  <a:pt x="103230" y="116036"/>
                </a:lnTo>
                <a:lnTo>
                  <a:pt x="107872" y="116953"/>
                </a:lnTo>
                <a:lnTo>
                  <a:pt x="111920" y="117566"/>
                </a:lnTo>
                <a:lnTo>
                  <a:pt x="117476" y="118926"/>
                </a:lnTo>
                <a:lnTo>
                  <a:pt x="124037" y="120786"/>
                </a:lnTo>
                <a:lnTo>
                  <a:pt x="131269" y="122978"/>
                </a:lnTo>
                <a:lnTo>
                  <a:pt x="137043" y="124439"/>
                </a:lnTo>
                <a:lnTo>
                  <a:pt x="141844" y="125414"/>
                </a:lnTo>
                <a:lnTo>
                  <a:pt x="145998" y="126063"/>
                </a:lnTo>
                <a:lnTo>
                  <a:pt x="149720" y="126496"/>
                </a:lnTo>
                <a:lnTo>
                  <a:pt x="156395" y="126977"/>
                </a:lnTo>
                <a:lnTo>
                  <a:pt x="161413" y="129011"/>
                </a:lnTo>
                <a:lnTo>
                  <a:pt x="167616" y="132271"/>
                </a:lnTo>
                <a:lnTo>
                  <a:pt x="174609" y="136350"/>
                </a:lnTo>
                <a:lnTo>
                  <a:pt x="180223" y="139069"/>
                </a:lnTo>
                <a:lnTo>
                  <a:pt x="184919" y="140882"/>
                </a:lnTo>
                <a:lnTo>
                  <a:pt x="189002" y="142090"/>
                </a:lnTo>
                <a:lnTo>
                  <a:pt x="192676" y="143848"/>
                </a:lnTo>
                <a:lnTo>
                  <a:pt x="199299" y="148342"/>
                </a:lnTo>
                <a:lnTo>
                  <a:pt x="201446" y="150873"/>
                </a:lnTo>
                <a:lnTo>
                  <a:pt x="202878" y="153514"/>
                </a:lnTo>
                <a:lnTo>
                  <a:pt x="204467" y="158988"/>
                </a:lnTo>
                <a:lnTo>
                  <a:pt x="205174" y="164595"/>
                </a:lnTo>
                <a:lnTo>
                  <a:pt x="204410" y="167424"/>
                </a:lnTo>
                <a:lnTo>
                  <a:pt x="201021" y="173107"/>
                </a:lnTo>
                <a:lnTo>
                  <a:pt x="198784" y="175004"/>
                </a:lnTo>
                <a:lnTo>
                  <a:pt x="196340" y="176268"/>
                </a:lnTo>
                <a:lnTo>
                  <a:pt x="176473" y="182848"/>
                </a:lnTo>
                <a:lnTo>
                  <a:pt x="167179" y="185308"/>
                </a:lnTo>
                <a:lnTo>
                  <a:pt x="133248" y="193320"/>
                </a:lnTo>
                <a:lnTo>
                  <a:pt x="123122" y="196099"/>
                </a:lnTo>
                <a:lnTo>
                  <a:pt x="113514" y="198904"/>
                </a:lnTo>
                <a:lnTo>
                  <a:pt x="102346" y="200775"/>
                </a:lnTo>
                <a:lnTo>
                  <a:pt x="90138" y="202021"/>
                </a:lnTo>
                <a:lnTo>
                  <a:pt x="77237" y="202852"/>
                </a:lnTo>
                <a:lnTo>
                  <a:pt x="55283" y="203776"/>
                </a:lnTo>
                <a:lnTo>
                  <a:pt x="45428" y="204022"/>
                </a:lnTo>
                <a:lnTo>
                  <a:pt x="36953" y="203234"/>
                </a:lnTo>
                <a:lnTo>
                  <a:pt x="0" y="1959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50"/>
          <p:cNvSpPr/>
          <p:nvPr/>
        </p:nvSpPr>
        <p:spPr>
          <a:xfrm>
            <a:off x="4194850" y="4398014"/>
            <a:ext cx="545948" cy="419501"/>
          </a:xfrm>
          <a:custGeom>
            <a:avLst/>
            <a:gdLst/>
            <a:ahLst/>
            <a:cxnLst/>
            <a:rect l="0" t="0" r="0" b="0"/>
            <a:pathLst>
              <a:path w="545948" h="419501">
                <a:moveTo>
                  <a:pt x="42822" y="51113"/>
                </a:moveTo>
                <a:lnTo>
                  <a:pt x="38271" y="55664"/>
                </a:lnTo>
                <a:lnTo>
                  <a:pt x="36930" y="58910"/>
                </a:lnTo>
                <a:lnTo>
                  <a:pt x="35441" y="67596"/>
                </a:lnTo>
                <a:lnTo>
                  <a:pt x="34779" y="77806"/>
                </a:lnTo>
                <a:lnTo>
                  <a:pt x="34485" y="88694"/>
                </a:lnTo>
                <a:lnTo>
                  <a:pt x="34354" y="99883"/>
                </a:lnTo>
                <a:lnTo>
                  <a:pt x="31756" y="111206"/>
                </a:lnTo>
                <a:lnTo>
                  <a:pt x="24938" y="130831"/>
                </a:lnTo>
                <a:lnTo>
                  <a:pt x="22327" y="138549"/>
                </a:lnTo>
                <a:lnTo>
                  <a:pt x="20586" y="145598"/>
                </a:lnTo>
                <a:lnTo>
                  <a:pt x="18652" y="158512"/>
                </a:lnTo>
                <a:lnTo>
                  <a:pt x="13012" y="194695"/>
                </a:lnTo>
                <a:lnTo>
                  <a:pt x="12471" y="208747"/>
                </a:lnTo>
                <a:lnTo>
                  <a:pt x="13063" y="222877"/>
                </a:lnTo>
                <a:lnTo>
                  <a:pt x="14410" y="237060"/>
                </a:lnTo>
                <a:lnTo>
                  <a:pt x="15308" y="248420"/>
                </a:lnTo>
                <a:lnTo>
                  <a:pt x="15907" y="257899"/>
                </a:lnTo>
                <a:lnTo>
                  <a:pt x="16306" y="266123"/>
                </a:lnTo>
                <a:lnTo>
                  <a:pt x="16750" y="287960"/>
                </a:lnTo>
                <a:lnTo>
                  <a:pt x="17034" y="336235"/>
                </a:lnTo>
                <a:lnTo>
                  <a:pt x="18010" y="345969"/>
                </a:lnTo>
                <a:lnTo>
                  <a:pt x="19613" y="354364"/>
                </a:lnTo>
                <a:lnTo>
                  <a:pt x="21634" y="361865"/>
                </a:lnTo>
                <a:lnTo>
                  <a:pt x="22982" y="368771"/>
                </a:lnTo>
                <a:lnTo>
                  <a:pt x="24479" y="381525"/>
                </a:lnTo>
                <a:lnTo>
                  <a:pt x="25145" y="391002"/>
                </a:lnTo>
                <a:lnTo>
                  <a:pt x="25440" y="400295"/>
                </a:lnTo>
                <a:lnTo>
                  <a:pt x="25630" y="419384"/>
                </a:lnTo>
                <a:lnTo>
                  <a:pt x="25646" y="419500"/>
                </a:lnTo>
                <a:lnTo>
                  <a:pt x="21117" y="410561"/>
                </a:lnTo>
                <a:lnTo>
                  <a:pt x="18888" y="401050"/>
                </a:lnTo>
                <a:lnTo>
                  <a:pt x="16944" y="390473"/>
                </a:lnTo>
                <a:lnTo>
                  <a:pt x="12906" y="379423"/>
                </a:lnTo>
                <a:lnTo>
                  <a:pt x="7936" y="368161"/>
                </a:lnTo>
                <a:lnTo>
                  <a:pt x="5278" y="362491"/>
                </a:lnTo>
                <a:lnTo>
                  <a:pt x="3505" y="355853"/>
                </a:lnTo>
                <a:lnTo>
                  <a:pt x="2323" y="348571"/>
                </a:lnTo>
                <a:lnTo>
                  <a:pt x="1536" y="340858"/>
                </a:lnTo>
                <a:lnTo>
                  <a:pt x="1010" y="330954"/>
                </a:lnTo>
                <a:lnTo>
                  <a:pt x="427" y="307249"/>
                </a:lnTo>
                <a:lnTo>
                  <a:pt x="0" y="248942"/>
                </a:lnTo>
                <a:lnTo>
                  <a:pt x="940" y="241102"/>
                </a:lnTo>
                <a:lnTo>
                  <a:pt x="2517" y="233969"/>
                </a:lnTo>
                <a:lnTo>
                  <a:pt x="6812" y="220013"/>
                </a:lnTo>
                <a:lnTo>
                  <a:pt x="11895" y="204285"/>
                </a:lnTo>
                <a:lnTo>
                  <a:pt x="15536" y="196090"/>
                </a:lnTo>
                <a:lnTo>
                  <a:pt x="19869" y="187769"/>
                </a:lnTo>
                <a:lnTo>
                  <a:pt x="24662" y="179365"/>
                </a:lnTo>
                <a:lnTo>
                  <a:pt x="29763" y="170904"/>
                </a:lnTo>
                <a:lnTo>
                  <a:pt x="61822" y="119134"/>
                </a:lnTo>
                <a:lnTo>
                  <a:pt x="71681" y="107891"/>
                </a:lnTo>
                <a:lnTo>
                  <a:pt x="83017" y="97537"/>
                </a:lnTo>
                <a:lnTo>
                  <a:pt x="95336" y="87778"/>
                </a:lnTo>
                <a:lnTo>
                  <a:pt x="105453" y="79366"/>
                </a:lnTo>
                <a:lnTo>
                  <a:pt x="114104" y="71854"/>
                </a:lnTo>
                <a:lnTo>
                  <a:pt x="121776" y="64940"/>
                </a:lnTo>
                <a:lnTo>
                  <a:pt x="135380" y="57259"/>
                </a:lnTo>
                <a:lnTo>
                  <a:pt x="147777" y="53844"/>
                </a:lnTo>
                <a:lnTo>
                  <a:pt x="159636" y="52327"/>
                </a:lnTo>
                <a:lnTo>
                  <a:pt x="171257" y="51653"/>
                </a:lnTo>
                <a:lnTo>
                  <a:pt x="177023" y="51472"/>
                </a:lnTo>
                <a:lnTo>
                  <a:pt x="188509" y="53813"/>
                </a:lnTo>
                <a:lnTo>
                  <a:pt x="199012" y="58028"/>
                </a:lnTo>
                <a:lnTo>
                  <a:pt x="206855" y="63077"/>
                </a:lnTo>
                <a:lnTo>
                  <a:pt x="213515" y="71035"/>
                </a:lnTo>
                <a:lnTo>
                  <a:pt x="219651" y="80922"/>
                </a:lnTo>
                <a:lnTo>
                  <a:pt x="225553" y="91666"/>
                </a:lnTo>
                <a:lnTo>
                  <a:pt x="228460" y="100057"/>
                </a:lnTo>
                <a:lnTo>
                  <a:pt x="231351" y="110412"/>
                </a:lnTo>
                <a:lnTo>
                  <a:pt x="234230" y="122078"/>
                </a:lnTo>
                <a:lnTo>
                  <a:pt x="236150" y="132713"/>
                </a:lnTo>
                <a:lnTo>
                  <a:pt x="237430" y="142661"/>
                </a:lnTo>
                <a:lnTo>
                  <a:pt x="238283" y="152150"/>
                </a:lnTo>
                <a:lnTo>
                  <a:pt x="237899" y="164191"/>
                </a:lnTo>
                <a:lnTo>
                  <a:pt x="236691" y="177933"/>
                </a:lnTo>
                <a:lnTo>
                  <a:pt x="234933" y="192810"/>
                </a:lnTo>
                <a:lnTo>
                  <a:pt x="233761" y="207490"/>
                </a:lnTo>
                <a:lnTo>
                  <a:pt x="232980" y="222039"/>
                </a:lnTo>
                <a:lnTo>
                  <a:pt x="232459" y="236501"/>
                </a:lnTo>
                <a:lnTo>
                  <a:pt x="231159" y="248048"/>
                </a:lnTo>
                <a:lnTo>
                  <a:pt x="229340" y="257651"/>
                </a:lnTo>
                <a:lnTo>
                  <a:pt x="227175" y="265957"/>
                </a:lnTo>
                <a:lnTo>
                  <a:pt x="225732" y="273400"/>
                </a:lnTo>
                <a:lnTo>
                  <a:pt x="224769" y="280267"/>
                </a:lnTo>
                <a:lnTo>
                  <a:pt x="222747" y="292977"/>
                </a:lnTo>
                <a:lnTo>
                  <a:pt x="218674" y="304976"/>
                </a:lnTo>
                <a:lnTo>
                  <a:pt x="213689" y="316659"/>
                </a:lnTo>
                <a:lnTo>
                  <a:pt x="208298" y="327248"/>
                </a:lnTo>
                <a:lnTo>
                  <a:pt x="202726" y="335130"/>
                </a:lnTo>
                <a:lnTo>
                  <a:pt x="200860" y="336660"/>
                </a:lnTo>
                <a:lnTo>
                  <a:pt x="199616" y="336728"/>
                </a:lnTo>
                <a:lnTo>
                  <a:pt x="193068" y="329993"/>
                </a:lnTo>
                <a:lnTo>
                  <a:pt x="191564" y="327520"/>
                </a:lnTo>
                <a:lnTo>
                  <a:pt x="189892" y="322233"/>
                </a:lnTo>
                <a:lnTo>
                  <a:pt x="190398" y="312822"/>
                </a:lnTo>
                <a:lnTo>
                  <a:pt x="191689" y="298929"/>
                </a:lnTo>
                <a:lnTo>
                  <a:pt x="193501" y="282046"/>
                </a:lnTo>
                <a:lnTo>
                  <a:pt x="195663" y="267933"/>
                </a:lnTo>
                <a:lnTo>
                  <a:pt x="198056" y="255667"/>
                </a:lnTo>
                <a:lnTo>
                  <a:pt x="200604" y="244633"/>
                </a:lnTo>
                <a:lnTo>
                  <a:pt x="202302" y="234419"/>
                </a:lnTo>
                <a:lnTo>
                  <a:pt x="203435" y="224752"/>
                </a:lnTo>
                <a:lnTo>
                  <a:pt x="204190" y="215450"/>
                </a:lnTo>
                <a:lnTo>
                  <a:pt x="206598" y="206391"/>
                </a:lnTo>
                <a:lnTo>
                  <a:pt x="210109" y="197495"/>
                </a:lnTo>
                <a:lnTo>
                  <a:pt x="214354" y="188705"/>
                </a:lnTo>
                <a:lnTo>
                  <a:pt x="224804" y="171416"/>
                </a:lnTo>
                <a:lnTo>
                  <a:pt x="256735" y="121726"/>
                </a:lnTo>
                <a:lnTo>
                  <a:pt x="273061" y="99141"/>
                </a:lnTo>
                <a:lnTo>
                  <a:pt x="288707" y="79322"/>
                </a:lnTo>
                <a:lnTo>
                  <a:pt x="303900" y="61346"/>
                </a:lnTo>
                <a:lnTo>
                  <a:pt x="316887" y="48410"/>
                </a:lnTo>
                <a:lnTo>
                  <a:pt x="328402" y="38834"/>
                </a:lnTo>
                <a:lnTo>
                  <a:pt x="338936" y="31497"/>
                </a:lnTo>
                <a:lnTo>
                  <a:pt x="347864" y="24701"/>
                </a:lnTo>
                <a:lnTo>
                  <a:pt x="362864" y="12069"/>
                </a:lnTo>
                <a:lnTo>
                  <a:pt x="370483" y="7939"/>
                </a:lnTo>
                <a:lnTo>
                  <a:pt x="386569" y="3349"/>
                </a:lnTo>
                <a:lnTo>
                  <a:pt x="400703" y="1310"/>
                </a:lnTo>
                <a:lnTo>
                  <a:pt x="414288" y="403"/>
                </a:lnTo>
                <a:lnTo>
                  <a:pt x="429851" y="0"/>
                </a:lnTo>
                <a:lnTo>
                  <a:pt x="443752" y="2362"/>
                </a:lnTo>
                <a:lnTo>
                  <a:pt x="457233" y="6586"/>
                </a:lnTo>
                <a:lnTo>
                  <a:pt x="472750" y="11638"/>
                </a:lnTo>
                <a:lnTo>
                  <a:pt x="486631" y="19599"/>
                </a:lnTo>
                <a:lnTo>
                  <a:pt x="498198" y="29487"/>
                </a:lnTo>
                <a:lnTo>
                  <a:pt x="506514" y="40231"/>
                </a:lnTo>
                <a:lnTo>
                  <a:pt x="521102" y="61542"/>
                </a:lnTo>
                <a:lnTo>
                  <a:pt x="524553" y="69495"/>
                </a:lnTo>
                <a:lnTo>
                  <a:pt x="526853" y="77655"/>
                </a:lnTo>
                <a:lnTo>
                  <a:pt x="528387" y="85953"/>
                </a:lnTo>
                <a:lnTo>
                  <a:pt x="531314" y="98152"/>
                </a:lnTo>
                <a:lnTo>
                  <a:pt x="539647" y="129487"/>
                </a:lnTo>
                <a:lnTo>
                  <a:pt x="542631" y="147177"/>
                </a:lnTo>
                <a:lnTo>
                  <a:pt x="544621" y="165638"/>
                </a:lnTo>
                <a:lnTo>
                  <a:pt x="545947" y="184614"/>
                </a:lnTo>
                <a:lnTo>
                  <a:pt x="544926" y="208693"/>
                </a:lnTo>
                <a:lnTo>
                  <a:pt x="542341" y="236177"/>
                </a:lnTo>
                <a:lnTo>
                  <a:pt x="538712" y="265929"/>
                </a:lnTo>
                <a:lnTo>
                  <a:pt x="536293" y="289573"/>
                </a:lnTo>
                <a:lnTo>
                  <a:pt x="534680" y="309147"/>
                </a:lnTo>
                <a:lnTo>
                  <a:pt x="532888" y="336292"/>
                </a:lnTo>
                <a:lnTo>
                  <a:pt x="532411" y="342198"/>
                </a:lnTo>
                <a:lnTo>
                  <a:pt x="540027" y="3425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51"/>
          <p:cNvSpPr/>
          <p:nvPr/>
        </p:nvSpPr>
        <p:spPr>
          <a:xfrm>
            <a:off x="4889182" y="4440554"/>
            <a:ext cx="385764" cy="34292"/>
          </a:xfrm>
          <a:custGeom>
            <a:avLst/>
            <a:gdLst/>
            <a:ahLst/>
            <a:cxnLst/>
            <a:rect l="0" t="0" r="0" b="0"/>
            <a:pathLst>
              <a:path w="385764" h="34292">
                <a:moveTo>
                  <a:pt x="0" y="34291"/>
                </a:moveTo>
                <a:lnTo>
                  <a:pt x="13652" y="29740"/>
                </a:lnTo>
                <a:lnTo>
                  <a:pt x="19579" y="27447"/>
                </a:lnTo>
                <a:lnTo>
                  <a:pt x="25435" y="24966"/>
                </a:lnTo>
                <a:lnTo>
                  <a:pt x="31244" y="22359"/>
                </a:lnTo>
                <a:lnTo>
                  <a:pt x="37022" y="20621"/>
                </a:lnTo>
                <a:lnTo>
                  <a:pt x="42779" y="19463"/>
                </a:lnTo>
                <a:lnTo>
                  <a:pt x="48522" y="18690"/>
                </a:lnTo>
                <a:lnTo>
                  <a:pt x="83909" y="13052"/>
                </a:lnTo>
                <a:lnTo>
                  <a:pt x="97850" y="11560"/>
                </a:lnTo>
                <a:lnTo>
                  <a:pt x="111906" y="10564"/>
                </a:lnTo>
                <a:lnTo>
                  <a:pt x="138318" y="9458"/>
                </a:lnTo>
                <a:lnTo>
                  <a:pt x="169253" y="8835"/>
                </a:lnTo>
                <a:lnTo>
                  <a:pt x="214023" y="8608"/>
                </a:lnTo>
                <a:lnTo>
                  <a:pt x="227455" y="7643"/>
                </a:lnTo>
                <a:lnTo>
                  <a:pt x="262699" y="4033"/>
                </a:lnTo>
                <a:lnTo>
                  <a:pt x="284670" y="2688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52"/>
          <p:cNvSpPr/>
          <p:nvPr/>
        </p:nvSpPr>
        <p:spPr>
          <a:xfrm>
            <a:off x="4966334" y="4509135"/>
            <a:ext cx="368619" cy="51436"/>
          </a:xfrm>
          <a:custGeom>
            <a:avLst/>
            <a:gdLst/>
            <a:ahLst/>
            <a:cxnLst/>
            <a:rect l="0" t="0" r="0" b="0"/>
            <a:pathLst>
              <a:path w="368619" h="51436">
                <a:moveTo>
                  <a:pt x="0" y="51435"/>
                </a:moveTo>
                <a:lnTo>
                  <a:pt x="22755" y="46884"/>
                </a:lnTo>
                <a:lnTo>
                  <a:pt x="31362" y="45543"/>
                </a:lnTo>
                <a:lnTo>
                  <a:pt x="39006" y="44649"/>
                </a:lnTo>
                <a:lnTo>
                  <a:pt x="46006" y="44054"/>
                </a:lnTo>
                <a:lnTo>
                  <a:pt x="52579" y="43656"/>
                </a:lnTo>
                <a:lnTo>
                  <a:pt x="64961" y="43215"/>
                </a:lnTo>
                <a:lnTo>
                  <a:pt x="80455" y="40240"/>
                </a:lnTo>
                <a:lnTo>
                  <a:pt x="128151" y="29314"/>
                </a:lnTo>
                <a:lnTo>
                  <a:pt x="148299" y="25258"/>
                </a:lnTo>
                <a:lnTo>
                  <a:pt x="164588" y="22554"/>
                </a:lnTo>
                <a:lnTo>
                  <a:pt x="178306" y="20751"/>
                </a:lnTo>
                <a:lnTo>
                  <a:pt x="190308" y="18596"/>
                </a:lnTo>
                <a:lnTo>
                  <a:pt x="201168" y="16208"/>
                </a:lnTo>
                <a:lnTo>
                  <a:pt x="211264" y="13662"/>
                </a:lnTo>
                <a:lnTo>
                  <a:pt x="220853" y="11966"/>
                </a:lnTo>
                <a:lnTo>
                  <a:pt x="230103" y="10834"/>
                </a:lnTo>
                <a:lnTo>
                  <a:pt x="239127" y="10080"/>
                </a:lnTo>
                <a:lnTo>
                  <a:pt x="248001" y="9578"/>
                </a:lnTo>
                <a:lnTo>
                  <a:pt x="265481" y="9019"/>
                </a:lnTo>
                <a:lnTo>
                  <a:pt x="309590" y="8705"/>
                </a:lnTo>
                <a:lnTo>
                  <a:pt x="323551" y="7708"/>
                </a:lnTo>
                <a:lnTo>
                  <a:pt x="335716" y="6091"/>
                </a:lnTo>
                <a:lnTo>
                  <a:pt x="3686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53"/>
          <p:cNvSpPr/>
          <p:nvPr/>
        </p:nvSpPr>
        <p:spPr>
          <a:xfrm>
            <a:off x="5746432" y="4012498"/>
            <a:ext cx="372149" cy="410181"/>
          </a:xfrm>
          <a:custGeom>
            <a:avLst/>
            <a:gdLst/>
            <a:ahLst/>
            <a:cxnLst/>
            <a:rect l="0" t="0" r="0" b="0"/>
            <a:pathLst>
              <a:path w="372149" h="410181">
                <a:moveTo>
                  <a:pt x="111443" y="85156"/>
                </a:moveTo>
                <a:lnTo>
                  <a:pt x="115993" y="98809"/>
                </a:lnTo>
                <a:lnTo>
                  <a:pt x="117334" y="107593"/>
                </a:lnTo>
                <a:lnTo>
                  <a:pt x="118228" y="118212"/>
                </a:lnTo>
                <a:lnTo>
                  <a:pt x="118823" y="130053"/>
                </a:lnTo>
                <a:lnTo>
                  <a:pt x="118268" y="142710"/>
                </a:lnTo>
                <a:lnTo>
                  <a:pt x="116946" y="155911"/>
                </a:lnTo>
                <a:lnTo>
                  <a:pt x="115111" y="169474"/>
                </a:lnTo>
                <a:lnTo>
                  <a:pt x="112936" y="182326"/>
                </a:lnTo>
                <a:lnTo>
                  <a:pt x="110533" y="194704"/>
                </a:lnTo>
                <a:lnTo>
                  <a:pt x="107979" y="206765"/>
                </a:lnTo>
                <a:lnTo>
                  <a:pt x="103418" y="221474"/>
                </a:lnTo>
                <a:lnTo>
                  <a:pt x="97520" y="237947"/>
                </a:lnTo>
                <a:lnTo>
                  <a:pt x="90731" y="255597"/>
                </a:lnTo>
                <a:lnTo>
                  <a:pt x="85253" y="271174"/>
                </a:lnTo>
                <a:lnTo>
                  <a:pt x="80647" y="285368"/>
                </a:lnTo>
                <a:lnTo>
                  <a:pt x="69616" y="321009"/>
                </a:lnTo>
                <a:lnTo>
                  <a:pt x="66413" y="330974"/>
                </a:lnTo>
                <a:lnTo>
                  <a:pt x="62373" y="341427"/>
                </a:lnTo>
                <a:lnTo>
                  <a:pt x="57774" y="352206"/>
                </a:lnTo>
                <a:lnTo>
                  <a:pt x="48538" y="372438"/>
                </a:lnTo>
                <a:lnTo>
                  <a:pt x="41257" y="387780"/>
                </a:lnTo>
                <a:lnTo>
                  <a:pt x="34847" y="398408"/>
                </a:lnTo>
                <a:lnTo>
                  <a:pt x="27521" y="408441"/>
                </a:lnTo>
                <a:lnTo>
                  <a:pt x="25967" y="409265"/>
                </a:lnTo>
                <a:lnTo>
                  <a:pt x="21701" y="410180"/>
                </a:lnTo>
                <a:lnTo>
                  <a:pt x="19230" y="409471"/>
                </a:lnTo>
                <a:lnTo>
                  <a:pt x="13945" y="406144"/>
                </a:lnTo>
                <a:lnTo>
                  <a:pt x="12154" y="402971"/>
                </a:lnTo>
                <a:lnTo>
                  <a:pt x="10164" y="394365"/>
                </a:lnTo>
                <a:lnTo>
                  <a:pt x="8681" y="387498"/>
                </a:lnTo>
                <a:lnTo>
                  <a:pt x="4494" y="369708"/>
                </a:lnTo>
                <a:lnTo>
                  <a:pt x="2996" y="360582"/>
                </a:lnTo>
                <a:lnTo>
                  <a:pt x="1997" y="351641"/>
                </a:lnTo>
                <a:lnTo>
                  <a:pt x="1332" y="342823"/>
                </a:lnTo>
                <a:lnTo>
                  <a:pt x="887" y="333134"/>
                </a:lnTo>
                <a:lnTo>
                  <a:pt x="395" y="312209"/>
                </a:lnTo>
                <a:lnTo>
                  <a:pt x="2168" y="297485"/>
                </a:lnTo>
                <a:lnTo>
                  <a:pt x="5255" y="280049"/>
                </a:lnTo>
                <a:lnTo>
                  <a:pt x="12813" y="244165"/>
                </a:lnTo>
                <a:lnTo>
                  <a:pt x="19347" y="215517"/>
                </a:lnTo>
                <a:lnTo>
                  <a:pt x="32932" y="159765"/>
                </a:lnTo>
                <a:lnTo>
                  <a:pt x="39100" y="138706"/>
                </a:lnTo>
                <a:lnTo>
                  <a:pt x="46069" y="117046"/>
                </a:lnTo>
                <a:lnTo>
                  <a:pt x="53572" y="94986"/>
                </a:lnTo>
                <a:lnTo>
                  <a:pt x="59528" y="78375"/>
                </a:lnTo>
                <a:lnTo>
                  <a:pt x="64450" y="65396"/>
                </a:lnTo>
                <a:lnTo>
                  <a:pt x="68684" y="54838"/>
                </a:lnTo>
                <a:lnTo>
                  <a:pt x="72460" y="45894"/>
                </a:lnTo>
                <a:lnTo>
                  <a:pt x="79194" y="30876"/>
                </a:lnTo>
                <a:lnTo>
                  <a:pt x="85362" y="20392"/>
                </a:lnTo>
                <a:lnTo>
                  <a:pt x="94190" y="9135"/>
                </a:lnTo>
                <a:lnTo>
                  <a:pt x="97084" y="5900"/>
                </a:lnTo>
                <a:lnTo>
                  <a:pt x="99965" y="3744"/>
                </a:lnTo>
                <a:lnTo>
                  <a:pt x="105706" y="1348"/>
                </a:lnTo>
                <a:lnTo>
                  <a:pt x="114294" y="0"/>
                </a:lnTo>
                <a:lnTo>
                  <a:pt x="117153" y="763"/>
                </a:lnTo>
                <a:lnTo>
                  <a:pt x="126681" y="6388"/>
                </a:lnTo>
                <a:lnTo>
                  <a:pt x="135995" y="11413"/>
                </a:lnTo>
                <a:lnTo>
                  <a:pt x="147398" y="19597"/>
                </a:lnTo>
                <a:lnTo>
                  <a:pt x="170462" y="37157"/>
                </a:lnTo>
                <a:lnTo>
                  <a:pt x="178412" y="43632"/>
                </a:lnTo>
                <a:lnTo>
                  <a:pt x="185616" y="49854"/>
                </a:lnTo>
                <a:lnTo>
                  <a:pt x="192324" y="55906"/>
                </a:lnTo>
                <a:lnTo>
                  <a:pt x="230257" y="95652"/>
                </a:lnTo>
                <a:lnTo>
                  <a:pt x="256375" y="123585"/>
                </a:lnTo>
                <a:lnTo>
                  <a:pt x="274739" y="144113"/>
                </a:lnTo>
                <a:lnTo>
                  <a:pt x="287934" y="159704"/>
                </a:lnTo>
                <a:lnTo>
                  <a:pt x="297684" y="172002"/>
                </a:lnTo>
                <a:lnTo>
                  <a:pt x="307994" y="186869"/>
                </a:lnTo>
                <a:lnTo>
                  <a:pt x="318676" y="203447"/>
                </a:lnTo>
                <a:lnTo>
                  <a:pt x="337849" y="234885"/>
                </a:lnTo>
                <a:lnTo>
                  <a:pt x="349545" y="255208"/>
                </a:lnTo>
                <a:lnTo>
                  <a:pt x="353997" y="262341"/>
                </a:lnTo>
                <a:lnTo>
                  <a:pt x="361485" y="272808"/>
                </a:lnTo>
                <a:lnTo>
                  <a:pt x="364815" y="279790"/>
                </a:lnTo>
                <a:lnTo>
                  <a:pt x="367988" y="288255"/>
                </a:lnTo>
                <a:lnTo>
                  <a:pt x="371055" y="297708"/>
                </a:lnTo>
                <a:lnTo>
                  <a:pt x="372148" y="304010"/>
                </a:lnTo>
                <a:lnTo>
                  <a:pt x="371923" y="308211"/>
                </a:lnTo>
                <a:lnTo>
                  <a:pt x="370821" y="311012"/>
                </a:lnTo>
                <a:lnTo>
                  <a:pt x="367057" y="316664"/>
                </a:lnTo>
                <a:lnTo>
                  <a:pt x="356879" y="328054"/>
                </a:lnTo>
                <a:lnTo>
                  <a:pt x="353172" y="329956"/>
                </a:lnTo>
                <a:lnTo>
                  <a:pt x="343972" y="332068"/>
                </a:lnTo>
                <a:lnTo>
                  <a:pt x="336948" y="333585"/>
                </a:lnTo>
                <a:lnTo>
                  <a:pt x="318983" y="337809"/>
                </a:lnTo>
                <a:lnTo>
                  <a:pt x="310762" y="339316"/>
                </a:lnTo>
                <a:lnTo>
                  <a:pt x="303377" y="340321"/>
                </a:lnTo>
                <a:lnTo>
                  <a:pt x="296549" y="340992"/>
                </a:lnTo>
                <a:lnTo>
                  <a:pt x="289139" y="341438"/>
                </a:lnTo>
                <a:lnTo>
                  <a:pt x="273286" y="341935"/>
                </a:lnTo>
                <a:lnTo>
                  <a:pt x="248297" y="342214"/>
                </a:lnTo>
                <a:lnTo>
                  <a:pt x="235064" y="343206"/>
                </a:lnTo>
                <a:lnTo>
                  <a:pt x="200040" y="346847"/>
                </a:lnTo>
                <a:lnTo>
                  <a:pt x="137482" y="354253"/>
                </a:lnTo>
                <a:lnTo>
                  <a:pt x="119277" y="356947"/>
                </a:lnTo>
                <a:lnTo>
                  <a:pt x="103331" y="359695"/>
                </a:lnTo>
                <a:lnTo>
                  <a:pt x="88890" y="362480"/>
                </a:lnTo>
                <a:lnTo>
                  <a:pt x="62684" y="368114"/>
                </a:lnTo>
                <a:lnTo>
                  <a:pt x="50362" y="370950"/>
                </a:lnTo>
                <a:lnTo>
                  <a:pt x="41194" y="372840"/>
                </a:lnTo>
                <a:lnTo>
                  <a:pt x="34131" y="374101"/>
                </a:lnTo>
                <a:lnTo>
                  <a:pt x="28468" y="374941"/>
                </a:lnTo>
                <a:lnTo>
                  <a:pt x="19638" y="378414"/>
                </a:lnTo>
                <a:lnTo>
                  <a:pt x="12538" y="382181"/>
                </a:lnTo>
                <a:lnTo>
                  <a:pt x="6207" y="383855"/>
                </a:lnTo>
                <a:lnTo>
                  <a:pt x="4138" y="385254"/>
                </a:lnTo>
                <a:lnTo>
                  <a:pt x="2759" y="387139"/>
                </a:lnTo>
                <a:lnTo>
                  <a:pt x="0" y="3937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54"/>
          <p:cNvSpPr/>
          <p:nvPr/>
        </p:nvSpPr>
        <p:spPr>
          <a:xfrm>
            <a:off x="6226492" y="4106227"/>
            <a:ext cx="531496" cy="505262"/>
          </a:xfrm>
          <a:custGeom>
            <a:avLst/>
            <a:gdLst/>
            <a:ahLst/>
            <a:cxnLst/>
            <a:rect l="0" t="0" r="0" b="0"/>
            <a:pathLst>
              <a:path w="531496" h="505262">
                <a:moveTo>
                  <a:pt x="0" y="0"/>
                </a:moveTo>
                <a:lnTo>
                  <a:pt x="20151" y="40302"/>
                </a:lnTo>
                <a:lnTo>
                  <a:pt x="25784" y="54107"/>
                </a:lnTo>
                <a:lnTo>
                  <a:pt x="31462" y="69768"/>
                </a:lnTo>
                <a:lnTo>
                  <a:pt x="37160" y="86253"/>
                </a:lnTo>
                <a:lnTo>
                  <a:pt x="45408" y="113265"/>
                </a:lnTo>
                <a:lnTo>
                  <a:pt x="58222" y="155798"/>
                </a:lnTo>
                <a:lnTo>
                  <a:pt x="61674" y="166730"/>
                </a:lnTo>
                <a:lnTo>
                  <a:pt x="65882" y="174971"/>
                </a:lnTo>
                <a:lnTo>
                  <a:pt x="75636" y="186667"/>
                </a:lnTo>
                <a:lnTo>
                  <a:pt x="87286" y="198607"/>
                </a:lnTo>
                <a:lnTo>
                  <a:pt x="90576" y="200985"/>
                </a:lnTo>
                <a:lnTo>
                  <a:pt x="96771" y="203627"/>
                </a:lnTo>
                <a:lnTo>
                  <a:pt x="110165" y="205114"/>
                </a:lnTo>
                <a:lnTo>
                  <a:pt x="126198" y="205555"/>
                </a:lnTo>
                <a:lnTo>
                  <a:pt x="130805" y="204664"/>
                </a:lnTo>
                <a:lnTo>
                  <a:pt x="142791" y="198860"/>
                </a:lnTo>
                <a:lnTo>
                  <a:pt x="157032" y="191107"/>
                </a:lnTo>
                <a:lnTo>
                  <a:pt x="173400" y="177414"/>
                </a:lnTo>
                <a:lnTo>
                  <a:pt x="182794" y="167433"/>
                </a:lnTo>
                <a:lnTo>
                  <a:pt x="190144" y="156647"/>
                </a:lnTo>
                <a:lnTo>
                  <a:pt x="196586" y="145504"/>
                </a:lnTo>
                <a:lnTo>
                  <a:pt x="204529" y="131343"/>
                </a:lnTo>
                <a:lnTo>
                  <a:pt x="217584" y="109175"/>
                </a:lnTo>
                <a:lnTo>
                  <a:pt x="222208" y="98501"/>
                </a:lnTo>
                <a:lnTo>
                  <a:pt x="225292" y="88527"/>
                </a:lnTo>
                <a:lnTo>
                  <a:pt x="229670" y="68873"/>
                </a:lnTo>
                <a:lnTo>
                  <a:pt x="234791" y="47438"/>
                </a:lnTo>
                <a:lnTo>
                  <a:pt x="237701" y="32831"/>
                </a:lnTo>
                <a:lnTo>
                  <a:pt x="238995" y="21259"/>
                </a:lnTo>
                <a:lnTo>
                  <a:pt x="239570" y="6591"/>
                </a:lnTo>
                <a:lnTo>
                  <a:pt x="240676" y="3441"/>
                </a:lnTo>
                <a:lnTo>
                  <a:pt x="242366" y="3247"/>
                </a:lnTo>
                <a:lnTo>
                  <a:pt x="244444" y="5022"/>
                </a:lnTo>
                <a:lnTo>
                  <a:pt x="248688" y="14778"/>
                </a:lnTo>
                <a:lnTo>
                  <a:pt x="254375" y="29855"/>
                </a:lnTo>
                <a:lnTo>
                  <a:pt x="261023" y="48478"/>
                </a:lnTo>
                <a:lnTo>
                  <a:pt x="266408" y="67562"/>
                </a:lnTo>
                <a:lnTo>
                  <a:pt x="270950" y="86951"/>
                </a:lnTo>
                <a:lnTo>
                  <a:pt x="274931" y="106545"/>
                </a:lnTo>
                <a:lnTo>
                  <a:pt x="284434" y="148636"/>
                </a:lnTo>
                <a:lnTo>
                  <a:pt x="301506" y="219543"/>
                </a:lnTo>
                <a:lnTo>
                  <a:pt x="303874" y="233039"/>
                </a:lnTo>
                <a:lnTo>
                  <a:pt x="305453" y="245847"/>
                </a:lnTo>
                <a:lnTo>
                  <a:pt x="306506" y="258196"/>
                </a:lnTo>
                <a:lnTo>
                  <a:pt x="308160" y="269285"/>
                </a:lnTo>
                <a:lnTo>
                  <a:pt x="310215" y="279536"/>
                </a:lnTo>
                <a:lnTo>
                  <a:pt x="312537" y="289227"/>
                </a:lnTo>
                <a:lnTo>
                  <a:pt x="314086" y="299498"/>
                </a:lnTo>
                <a:lnTo>
                  <a:pt x="315118" y="310156"/>
                </a:lnTo>
                <a:lnTo>
                  <a:pt x="315807" y="321070"/>
                </a:lnTo>
                <a:lnTo>
                  <a:pt x="316571" y="340818"/>
                </a:lnTo>
                <a:lnTo>
                  <a:pt x="316911" y="361977"/>
                </a:lnTo>
                <a:lnTo>
                  <a:pt x="317147" y="424928"/>
                </a:lnTo>
                <a:lnTo>
                  <a:pt x="316206" y="433781"/>
                </a:lnTo>
                <a:lnTo>
                  <a:pt x="312621" y="448696"/>
                </a:lnTo>
                <a:lnTo>
                  <a:pt x="307853" y="461675"/>
                </a:lnTo>
                <a:lnTo>
                  <a:pt x="302559" y="472842"/>
                </a:lnTo>
                <a:lnTo>
                  <a:pt x="291399" y="487772"/>
                </a:lnTo>
                <a:lnTo>
                  <a:pt x="288563" y="490916"/>
                </a:lnTo>
                <a:lnTo>
                  <a:pt x="277793" y="496950"/>
                </a:lnTo>
                <a:lnTo>
                  <a:pt x="264434" y="501854"/>
                </a:lnTo>
                <a:lnTo>
                  <a:pt x="252146" y="504034"/>
                </a:lnTo>
                <a:lnTo>
                  <a:pt x="240335" y="505003"/>
                </a:lnTo>
                <a:lnTo>
                  <a:pt x="234519" y="505261"/>
                </a:lnTo>
                <a:lnTo>
                  <a:pt x="222975" y="503008"/>
                </a:lnTo>
                <a:lnTo>
                  <a:pt x="208638" y="497879"/>
                </a:lnTo>
                <a:lnTo>
                  <a:pt x="186390" y="489249"/>
                </a:lnTo>
                <a:lnTo>
                  <a:pt x="170788" y="481604"/>
                </a:lnTo>
                <a:lnTo>
                  <a:pt x="156649" y="471945"/>
                </a:lnTo>
                <a:lnTo>
                  <a:pt x="153010" y="468935"/>
                </a:lnTo>
                <a:lnTo>
                  <a:pt x="146427" y="460511"/>
                </a:lnTo>
                <a:lnTo>
                  <a:pt x="140326" y="449464"/>
                </a:lnTo>
                <a:lnTo>
                  <a:pt x="134440" y="435029"/>
                </a:lnTo>
                <a:lnTo>
                  <a:pt x="133441" y="428132"/>
                </a:lnTo>
                <a:lnTo>
                  <a:pt x="134872" y="415389"/>
                </a:lnTo>
                <a:lnTo>
                  <a:pt x="136144" y="403375"/>
                </a:lnTo>
                <a:lnTo>
                  <a:pt x="136482" y="397504"/>
                </a:lnTo>
                <a:lnTo>
                  <a:pt x="138613" y="391685"/>
                </a:lnTo>
                <a:lnTo>
                  <a:pt x="146061" y="380140"/>
                </a:lnTo>
                <a:lnTo>
                  <a:pt x="155721" y="371199"/>
                </a:lnTo>
                <a:lnTo>
                  <a:pt x="171870" y="358270"/>
                </a:lnTo>
                <a:lnTo>
                  <a:pt x="184019" y="347826"/>
                </a:lnTo>
                <a:lnTo>
                  <a:pt x="198944" y="336834"/>
                </a:lnTo>
                <a:lnTo>
                  <a:pt x="215102" y="328139"/>
                </a:lnTo>
                <a:lnTo>
                  <a:pt x="223411" y="324487"/>
                </a:lnTo>
                <a:lnTo>
                  <a:pt x="231809" y="321100"/>
                </a:lnTo>
                <a:lnTo>
                  <a:pt x="248758" y="314796"/>
                </a:lnTo>
                <a:lnTo>
                  <a:pt x="257279" y="310829"/>
                </a:lnTo>
                <a:lnTo>
                  <a:pt x="265817" y="306280"/>
                </a:lnTo>
                <a:lnTo>
                  <a:pt x="274366" y="301341"/>
                </a:lnTo>
                <a:lnTo>
                  <a:pt x="282923" y="298049"/>
                </a:lnTo>
                <a:lnTo>
                  <a:pt x="291486" y="295855"/>
                </a:lnTo>
                <a:lnTo>
                  <a:pt x="300051" y="294391"/>
                </a:lnTo>
                <a:lnTo>
                  <a:pt x="309571" y="292463"/>
                </a:lnTo>
                <a:lnTo>
                  <a:pt x="330310" y="287781"/>
                </a:lnTo>
                <a:lnTo>
                  <a:pt x="363406" y="279790"/>
                </a:lnTo>
                <a:lnTo>
                  <a:pt x="373715" y="277967"/>
                </a:lnTo>
                <a:lnTo>
                  <a:pt x="383446" y="276751"/>
                </a:lnTo>
                <a:lnTo>
                  <a:pt x="392790" y="275941"/>
                </a:lnTo>
                <a:lnTo>
                  <a:pt x="401878" y="275400"/>
                </a:lnTo>
                <a:lnTo>
                  <a:pt x="419595" y="274800"/>
                </a:lnTo>
                <a:lnTo>
                  <a:pt x="445634" y="274462"/>
                </a:lnTo>
                <a:lnTo>
                  <a:pt x="456157" y="275367"/>
                </a:lnTo>
                <a:lnTo>
                  <a:pt x="467935" y="276924"/>
                </a:lnTo>
                <a:lnTo>
                  <a:pt x="480549" y="278913"/>
                </a:lnTo>
                <a:lnTo>
                  <a:pt x="490863" y="280240"/>
                </a:lnTo>
                <a:lnTo>
                  <a:pt x="507404" y="281714"/>
                </a:lnTo>
                <a:lnTo>
                  <a:pt x="518566" y="284909"/>
                </a:lnTo>
                <a:lnTo>
                  <a:pt x="531495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55"/>
          <p:cNvSpPr/>
          <p:nvPr/>
        </p:nvSpPr>
        <p:spPr>
          <a:xfrm>
            <a:off x="5617845" y="4607793"/>
            <a:ext cx="1354456" cy="47075"/>
          </a:xfrm>
          <a:custGeom>
            <a:avLst/>
            <a:gdLst/>
            <a:ahLst/>
            <a:cxnLst/>
            <a:rect l="0" t="0" r="0" b="0"/>
            <a:pathLst>
              <a:path w="1354456" h="47075">
                <a:moveTo>
                  <a:pt x="0" y="47074"/>
                </a:moveTo>
                <a:lnTo>
                  <a:pt x="27305" y="42523"/>
                </a:lnTo>
                <a:lnTo>
                  <a:pt x="38205" y="41182"/>
                </a:lnTo>
                <a:lnTo>
                  <a:pt x="48330" y="40289"/>
                </a:lnTo>
                <a:lnTo>
                  <a:pt x="85111" y="38855"/>
                </a:lnTo>
                <a:lnTo>
                  <a:pt x="97698" y="37785"/>
                </a:lnTo>
                <a:lnTo>
                  <a:pt x="129463" y="34055"/>
                </a:lnTo>
                <a:lnTo>
                  <a:pt x="150126" y="32680"/>
                </a:lnTo>
                <a:lnTo>
                  <a:pt x="173427" y="31763"/>
                </a:lnTo>
                <a:lnTo>
                  <a:pt x="198485" y="31152"/>
                </a:lnTo>
                <a:lnTo>
                  <a:pt x="513371" y="9735"/>
                </a:lnTo>
                <a:lnTo>
                  <a:pt x="636615" y="3308"/>
                </a:lnTo>
                <a:lnTo>
                  <a:pt x="678727" y="752"/>
                </a:lnTo>
                <a:lnTo>
                  <a:pt x="746807" y="0"/>
                </a:lnTo>
                <a:lnTo>
                  <a:pt x="929132" y="1705"/>
                </a:lnTo>
                <a:lnTo>
                  <a:pt x="999468" y="3493"/>
                </a:lnTo>
                <a:lnTo>
                  <a:pt x="1052075" y="5637"/>
                </a:lnTo>
                <a:lnTo>
                  <a:pt x="1128624" y="10560"/>
                </a:lnTo>
                <a:lnTo>
                  <a:pt x="1250156" y="21482"/>
                </a:lnTo>
                <a:lnTo>
                  <a:pt x="1354455" y="385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56"/>
          <p:cNvSpPr/>
          <p:nvPr/>
        </p:nvSpPr>
        <p:spPr>
          <a:xfrm>
            <a:off x="5627438" y="4715203"/>
            <a:ext cx="427494" cy="479733"/>
          </a:xfrm>
          <a:custGeom>
            <a:avLst/>
            <a:gdLst/>
            <a:ahLst/>
            <a:cxnLst/>
            <a:rect l="0" t="0" r="0" b="0"/>
            <a:pathLst>
              <a:path w="427494" h="479733">
                <a:moveTo>
                  <a:pt x="256154" y="85397"/>
                </a:moveTo>
                <a:lnTo>
                  <a:pt x="236841" y="104709"/>
                </a:lnTo>
                <a:lnTo>
                  <a:pt x="234706" y="108749"/>
                </a:lnTo>
                <a:lnTo>
                  <a:pt x="230749" y="123536"/>
                </a:lnTo>
                <a:lnTo>
                  <a:pt x="226448" y="134415"/>
                </a:lnTo>
                <a:lnTo>
                  <a:pt x="223901" y="148140"/>
                </a:lnTo>
                <a:lnTo>
                  <a:pt x="223222" y="155801"/>
                </a:lnTo>
                <a:lnTo>
                  <a:pt x="221817" y="164718"/>
                </a:lnTo>
                <a:lnTo>
                  <a:pt x="219928" y="174472"/>
                </a:lnTo>
                <a:lnTo>
                  <a:pt x="217716" y="184785"/>
                </a:lnTo>
                <a:lnTo>
                  <a:pt x="213384" y="198328"/>
                </a:lnTo>
                <a:lnTo>
                  <a:pt x="207638" y="214024"/>
                </a:lnTo>
                <a:lnTo>
                  <a:pt x="200950" y="231156"/>
                </a:lnTo>
                <a:lnTo>
                  <a:pt x="195539" y="246387"/>
                </a:lnTo>
                <a:lnTo>
                  <a:pt x="190979" y="260351"/>
                </a:lnTo>
                <a:lnTo>
                  <a:pt x="186986" y="273470"/>
                </a:lnTo>
                <a:lnTo>
                  <a:pt x="183372" y="284122"/>
                </a:lnTo>
                <a:lnTo>
                  <a:pt x="180010" y="293128"/>
                </a:lnTo>
                <a:lnTo>
                  <a:pt x="176817" y="301036"/>
                </a:lnTo>
                <a:lnTo>
                  <a:pt x="172782" y="310119"/>
                </a:lnTo>
                <a:lnTo>
                  <a:pt x="163220" y="330371"/>
                </a:lnTo>
                <a:lnTo>
                  <a:pt x="155160" y="344452"/>
                </a:lnTo>
                <a:lnTo>
                  <a:pt x="149356" y="353885"/>
                </a:lnTo>
                <a:lnTo>
                  <a:pt x="146776" y="361252"/>
                </a:lnTo>
                <a:lnTo>
                  <a:pt x="145135" y="363598"/>
                </a:lnTo>
                <a:lnTo>
                  <a:pt x="143089" y="365162"/>
                </a:lnTo>
                <a:lnTo>
                  <a:pt x="140772" y="366204"/>
                </a:lnTo>
                <a:lnTo>
                  <a:pt x="135658" y="367363"/>
                </a:lnTo>
                <a:lnTo>
                  <a:pt x="132961" y="367671"/>
                </a:lnTo>
                <a:lnTo>
                  <a:pt x="131163" y="365972"/>
                </a:lnTo>
                <a:lnTo>
                  <a:pt x="129964" y="362935"/>
                </a:lnTo>
                <a:lnTo>
                  <a:pt x="128632" y="351622"/>
                </a:lnTo>
                <a:lnTo>
                  <a:pt x="128277" y="341937"/>
                </a:lnTo>
                <a:lnTo>
                  <a:pt x="128040" y="330719"/>
                </a:lnTo>
                <a:lnTo>
                  <a:pt x="128835" y="320382"/>
                </a:lnTo>
                <a:lnTo>
                  <a:pt x="130317" y="310634"/>
                </a:lnTo>
                <a:lnTo>
                  <a:pt x="132258" y="301277"/>
                </a:lnTo>
                <a:lnTo>
                  <a:pt x="144091" y="251702"/>
                </a:lnTo>
                <a:lnTo>
                  <a:pt x="150965" y="231509"/>
                </a:lnTo>
                <a:lnTo>
                  <a:pt x="159358" y="210428"/>
                </a:lnTo>
                <a:lnTo>
                  <a:pt x="168764" y="188753"/>
                </a:lnTo>
                <a:lnTo>
                  <a:pt x="176939" y="171446"/>
                </a:lnTo>
                <a:lnTo>
                  <a:pt x="184294" y="157051"/>
                </a:lnTo>
                <a:lnTo>
                  <a:pt x="223438" y="86110"/>
                </a:lnTo>
                <a:lnTo>
                  <a:pt x="234344" y="67774"/>
                </a:lnTo>
                <a:lnTo>
                  <a:pt x="244471" y="51741"/>
                </a:lnTo>
                <a:lnTo>
                  <a:pt x="254080" y="37242"/>
                </a:lnTo>
                <a:lnTo>
                  <a:pt x="262392" y="26623"/>
                </a:lnTo>
                <a:lnTo>
                  <a:pt x="269837" y="18592"/>
                </a:lnTo>
                <a:lnTo>
                  <a:pt x="282238" y="8081"/>
                </a:lnTo>
                <a:lnTo>
                  <a:pt x="290924" y="3409"/>
                </a:lnTo>
                <a:lnTo>
                  <a:pt x="297960" y="1333"/>
                </a:lnTo>
                <a:lnTo>
                  <a:pt x="310238" y="0"/>
                </a:lnTo>
                <a:lnTo>
                  <a:pt x="313165" y="843"/>
                </a:lnTo>
                <a:lnTo>
                  <a:pt x="318957" y="4320"/>
                </a:lnTo>
                <a:lnTo>
                  <a:pt x="330437" y="14313"/>
                </a:lnTo>
                <a:lnTo>
                  <a:pt x="336159" y="19832"/>
                </a:lnTo>
                <a:lnTo>
                  <a:pt x="339970" y="28352"/>
                </a:lnTo>
                <a:lnTo>
                  <a:pt x="344417" y="40699"/>
                </a:lnTo>
                <a:lnTo>
                  <a:pt x="349286" y="55598"/>
                </a:lnTo>
                <a:lnTo>
                  <a:pt x="353484" y="69341"/>
                </a:lnTo>
                <a:lnTo>
                  <a:pt x="360689" y="94771"/>
                </a:lnTo>
                <a:lnTo>
                  <a:pt x="362992" y="105934"/>
                </a:lnTo>
                <a:lnTo>
                  <a:pt x="364527" y="116233"/>
                </a:lnTo>
                <a:lnTo>
                  <a:pt x="365550" y="125956"/>
                </a:lnTo>
                <a:lnTo>
                  <a:pt x="369090" y="142917"/>
                </a:lnTo>
                <a:lnTo>
                  <a:pt x="394110" y="243090"/>
                </a:lnTo>
                <a:lnTo>
                  <a:pt x="406051" y="303437"/>
                </a:lnTo>
                <a:lnTo>
                  <a:pt x="418025" y="368994"/>
                </a:lnTo>
                <a:lnTo>
                  <a:pt x="423346" y="401305"/>
                </a:lnTo>
                <a:lnTo>
                  <a:pt x="424766" y="411255"/>
                </a:lnTo>
                <a:lnTo>
                  <a:pt x="426342" y="424850"/>
                </a:lnTo>
                <a:lnTo>
                  <a:pt x="427230" y="437859"/>
                </a:lnTo>
                <a:lnTo>
                  <a:pt x="427493" y="443195"/>
                </a:lnTo>
                <a:lnTo>
                  <a:pt x="426578" y="443944"/>
                </a:lnTo>
                <a:lnTo>
                  <a:pt x="423020" y="444776"/>
                </a:lnTo>
                <a:lnTo>
                  <a:pt x="418265" y="447686"/>
                </a:lnTo>
                <a:lnTo>
                  <a:pt x="415663" y="449795"/>
                </a:lnTo>
                <a:lnTo>
                  <a:pt x="412976" y="450249"/>
                </a:lnTo>
                <a:lnTo>
                  <a:pt x="410232" y="449599"/>
                </a:lnTo>
                <a:lnTo>
                  <a:pt x="407451" y="448213"/>
                </a:lnTo>
                <a:lnTo>
                  <a:pt x="399279" y="446673"/>
                </a:lnTo>
                <a:lnTo>
                  <a:pt x="388345" y="445989"/>
                </a:lnTo>
                <a:lnTo>
                  <a:pt x="373961" y="445685"/>
                </a:lnTo>
                <a:lnTo>
                  <a:pt x="289587" y="445449"/>
                </a:lnTo>
                <a:lnTo>
                  <a:pt x="280347" y="444494"/>
                </a:lnTo>
                <a:lnTo>
                  <a:pt x="270378" y="442905"/>
                </a:lnTo>
                <a:lnTo>
                  <a:pt x="259922" y="440893"/>
                </a:lnTo>
                <a:lnTo>
                  <a:pt x="250093" y="439552"/>
                </a:lnTo>
                <a:lnTo>
                  <a:pt x="240684" y="438657"/>
                </a:lnTo>
                <a:lnTo>
                  <a:pt x="231553" y="438061"/>
                </a:lnTo>
                <a:lnTo>
                  <a:pt x="219751" y="437664"/>
                </a:lnTo>
                <a:lnTo>
                  <a:pt x="164826" y="437026"/>
                </a:lnTo>
                <a:lnTo>
                  <a:pt x="121274" y="436900"/>
                </a:lnTo>
                <a:lnTo>
                  <a:pt x="110036" y="437842"/>
                </a:lnTo>
                <a:lnTo>
                  <a:pt x="97783" y="439423"/>
                </a:lnTo>
                <a:lnTo>
                  <a:pt x="84850" y="441429"/>
                </a:lnTo>
                <a:lnTo>
                  <a:pt x="74324" y="443719"/>
                </a:lnTo>
                <a:lnTo>
                  <a:pt x="65402" y="446198"/>
                </a:lnTo>
                <a:lnTo>
                  <a:pt x="7425" y="465488"/>
                </a:lnTo>
                <a:lnTo>
                  <a:pt x="2705" y="468331"/>
                </a:lnTo>
                <a:lnTo>
                  <a:pt x="511" y="471179"/>
                </a:lnTo>
                <a:lnTo>
                  <a:pt x="0" y="474029"/>
                </a:lnTo>
                <a:lnTo>
                  <a:pt x="612" y="475930"/>
                </a:lnTo>
                <a:lnTo>
                  <a:pt x="1973" y="477198"/>
                </a:lnTo>
                <a:lnTo>
                  <a:pt x="7552" y="479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57"/>
          <p:cNvSpPr/>
          <p:nvPr/>
        </p:nvSpPr>
        <p:spPr>
          <a:xfrm>
            <a:off x="6132195" y="4826317"/>
            <a:ext cx="411481" cy="274321"/>
          </a:xfrm>
          <a:custGeom>
            <a:avLst/>
            <a:gdLst/>
            <a:ahLst/>
            <a:cxnLst/>
            <a:rect l="0" t="0" r="0" b="0"/>
            <a:pathLst>
              <a:path w="411481" h="274321">
                <a:moveTo>
                  <a:pt x="0" y="0"/>
                </a:moveTo>
                <a:lnTo>
                  <a:pt x="38625" y="0"/>
                </a:lnTo>
                <a:lnTo>
                  <a:pt x="50821" y="2540"/>
                </a:lnTo>
                <a:lnTo>
                  <a:pt x="56741" y="4551"/>
                </a:lnTo>
                <a:lnTo>
                  <a:pt x="68307" y="9702"/>
                </a:lnTo>
                <a:lnTo>
                  <a:pt x="101479" y="25584"/>
                </a:lnTo>
                <a:lnTo>
                  <a:pt x="116230" y="32296"/>
                </a:lnTo>
                <a:lnTo>
                  <a:pt x="128921" y="37724"/>
                </a:lnTo>
                <a:lnTo>
                  <a:pt x="140240" y="42294"/>
                </a:lnTo>
                <a:lnTo>
                  <a:pt x="150643" y="47246"/>
                </a:lnTo>
                <a:lnTo>
                  <a:pt x="160436" y="52452"/>
                </a:lnTo>
                <a:lnTo>
                  <a:pt x="169822" y="57828"/>
                </a:lnTo>
                <a:lnTo>
                  <a:pt x="177984" y="63317"/>
                </a:lnTo>
                <a:lnTo>
                  <a:pt x="185331" y="68881"/>
                </a:lnTo>
                <a:lnTo>
                  <a:pt x="192134" y="74496"/>
                </a:lnTo>
                <a:lnTo>
                  <a:pt x="199527" y="80144"/>
                </a:lnTo>
                <a:lnTo>
                  <a:pt x="207313" y="85814"/>
                </a:lnTo>
                <a:lnTo>
                  <a:pt x="215361" y="91500"/>
                </a:lnTo>
                <a:lnTo>
                  <a:pt x="227394" y="101005"/>
                </a:lnTo>
                <a:lnTo>
                  <a:pt x="272375" y="137878"/>
                </a:lnTo>
                <a:lnTo>
                  <a:pt x="284453" y="147163"/>
                </a:lnTo>
                <a:lnTo>
                  <a:pt x="295363" y="155259"/>
                </a:lnTo>
                <a:lnTo>
                  <a:pt x="304541" y="162561"/>
                </a:lnTo>
                <a:lnTo>
                  <a:pt x="312565" y="169334"/>
                </a:lnTo>
                <a:lnTo>
                  <a:pt x="319819" y="175754"/>
                </a:lnTo>
                <a:lnTo>
                  <a:pt x="332959" y="187968"/>
                </a:lnTo>
                <a:lnTo>
                  <a:pt x="356917" y="211331"/>
                </a:lnTo>
                <a:lnTo>
                  <a:pt x="361770" y="217088"/>
                </a:lnTo>
                <a:lnTo>
                  <a:pt x="365957" y="222830"/>
                </a:lnTo>
                <a:lnTo>
                  <a:pt x="369701" y="228563"/>
                </a:lnTo>
                <a:lnTo>
                  <a:pt x="373150" y="233338"/>
                </a:lnTo>
                <a:lnTo>
                  <a:pt x="379522" y="241184"/>
                </a:lnTo>
                <a:lnTo>
                  <a:pt x="388069" y="247846"/>
                </a:lnTo>
                <a:lnTo>
                  <a:pt x="397265" y="253981"/>
                </a:lnTo>
                <a:lnTo>
                  <a:pt x="404527" y="259883"/>
                </a:lnTo>
                <a:lnTo>
                  <a:pt x="406844" y="262790"/>
                </a:lnTo>
                <a:lnTo>
                  <a:pt x="408389" y="265681"/>
                </a:lnTo>
                <a:lnTo>
                  <a:pt x="41148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58"/>
          <p:cNvSpPr/>
          <p:nvPr/>
        </p:nvSpPr>
        <p:spPr>
          <a:xfrm>
            <a:off x="6183629" y="4757737"/>
            <a:ext cx="317184" cy="428626"/>
          </a:xfrm>
          <a:custGeom>
            <a:avLst/>
            <a:gdLst/>
            <a:ahLst/>
            <a:cxnLst/>
            <a:rect l="0" t="0" r="0" b="0"/>
            <a:pathLst>
              <a:path w="317184" h="428626">
                <a:moveTo>
                  <a:pt x="317183" y="0"/>
                </a:moveTo>
                <a:lnTo>
                  <a:pt x="303530" y="0"/>
                </a:lnTo>
                <a:lnTo>
                  <a:pt x="299509" y="953"/>
                </a:lnTo>
                <a:lnTo>
                  <a:pt x="296828" y="2540"/>
                </a:lnTo>
                <a:lnTo>
                  <a:pt x="287975" y="14405"/>
                </a:lnTo>
                <a:lnTo>
                  <a:pt x="267916" y="44015"/>
                </a:lnTo>
                <a:lnTo>
                  <a:pt x="260526" y="56013"/>
                </a:lnTo>
                <a:lnTo>
                  <a:pt x="242154" y="87125"/>
                </a:lnTo>
                <a:lnTo>
                  <a:pt x="232874" y="101898"/>
                </a:lnTo>
                <a:lnTo>
                  <a:pt x="223829" y="115557"/>
                </a:lnTo>
                <a:lnTo>
                  <a:pt x="206160" y="140894"/>
                </a:lnTo>
                <a:lnTo>
                  <a:pt x="188782" y="164854"/>
                </a:lnTo>
                <a:lnTo>
                  <a:pt x="176337" y="180388"/>
                </a:lnTo>
                <a:lnTo>
                  <a:pt x="144730" y="217968"/>
                </a:lnTo>
                <a:lnTo>
                  <a:pt x="126014" y="243420"/>
                </a:lnTo>
                <a:lnTo>
                  <a:pt x="105917" y="272770"/>
                </a:lnTo>
                <a:lnTo>
                  <a:pt x="51386" y="355458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59"/>
          <p:cNvSpPr/>
          <p:nvPr/>
        </p:nvSpPr>
        <p:spPr>
          <a:xfrm>
            <a:off x="7092315" y="4209097"/>
            <a:ext cx="145733" cy="25719"/>
          </a:xfrm>
          <a:custGeom>
            <a:avLst/>
            <a:gdLst/>
            <a:ahLst/>
            <a:cxnLst/>
            <a:rect l="0" t="0" r="0" b="0"/>
            <a:pathLst>
              <a:path w="145733" h="25719">
                <a:moveTo>
                  <a:pt x="0" y="0"/>
                </a:moveTo>
                <a:lnTo>
                  <a:pt x="23863" y="11932"/>
                </a:lnTo>
                <a:lnTo>
                  <a:pt x="29244" y="13670"/>
                </a:lnTo>
                <a:lnTo>
                  <a:pt x="34736" y="14828"/>
                </a:lnTo>
                <a:lnTo>
                  <a:pt x="40301" y="15600"/>
                </a:lnTo>
                <a:lnTo>
                  <a:pt x="44965" y="16116"/>
                </a:lnTo>
                <a:lnTo>
                  <a:pt x="49027" y="16459"/>
                </a:lnTo>
                <a:lnTo>
                  <a:pt x="52686" y="16688"/>
                </a:lnTo>
                <a:lnTo>
                  <a:pt x="61834" y="16942"/>
                </a:lnTo>
                <a:lnTo>
                  <a:pt x="87780" y="17105"/>
                </a:lnTo>
                <a:lnTo>
                  <a:pt x="95667" y="18071"/>
                </a:lnTo>
                <a:lnTo>
                  <a:pt x="103782" y="19667"/>
                </a:lnTo>
                <a:lnTo>
                  <a:pt x="112051" y="21684"/>
                </a:lnTo>
                <a:lnTo>
                  <a:pt x="118516" y="23028"/>
                </a:lnTo>
                <a:lnTo>
                  <a:pt x="123777" y="23925"/>
                </a:lnTo>
                <a:lnTo>
                  <a:pt x="145732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60"/>
          <p:cNvSpPr/>
          <p:nvPr/>
        </p:nvSpPr>
        <p:spPr>
          <a:xfrm>
            <a:off x="7075169" y="4294822"/>
            <a:ext cx="222887" cy="8574"/>
          </a:xfrm>
          <a:custGeom>
            <a:avLst/>
            <a:gdLst/>
            <a:ahLst/>
            <a:cxnLst/>
            <a:rect l="0" t="0" r="0" b="0"/>
            <a:pathLst>
              <a:path w="222887" h="8574">
                <a:moveTo>
                  <a:pt x="0" y="0"/>
                </a:moveTo>
                <a:lnTo>
                  <a:pt x="4552" y="0"/>
                </a:lnTo>
                <a:lnTo>
                  <a:pt x="8749" y="953"/>
                </a:lnTo>
                <a:lnTo>
                  <a:pt x="14406" y="2540"/>
                </a:lnTo>
                <a:lnTo>
                  <a:pt x="21034" y="4551"/>
                </a:lnTo>
                <a:lnTo>
                  <a:pt x="27358" y="5891"/>
                </a:lnTo>
                <a:lnTo>
                  <a:pt x="33479" y="6785"/>
                </a:lnTo>
                <a:lnTo>
                  <a:pt x="39464" y="7381"/>
                </a:lnTo>
                <a:lnTo>
                  <a:pt x="222886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61"/>
          <p:cNvSpPr/>
          <p:nvPr/>
        </p:nvSpPr>
        <p:spPr>
          <a:xfrm>
            <a:off x="7439713" y="4131945"/>
            <a:ext cx="174217" cy="471243"/>
          </a:xfrm>
          <a:custGeom>
            <a:avLst/>
            <a:gdLst/>
            <a:ahLst/>
            <a:cxnLst/>
            <a:rect l="0" t="0" r="0" b="0"/>
            <a:pathLst>
              <a:path w="174217" h="471243">
                <a:moveTo>
                  <a:pt x="21219" y="0"/>
                </a:moveTo>
                <a:lnTo>
                  <a:pt x="16668" y="9101"/>
                </a:lnTo>
                <a:lnTo>
                  <a:pt x="14434" y="21190"/>
                </a:lnTo>
                <a:lnTo>
                  <a:pt x="13839" y="28414"/>
                </a:lnTo>
                <a:lnTo>
                  <a:pt x="10636" y="54221"/>
                </a:lnTo>
                <a:lnTo>
                  <a:pt x="820" y="125116"/>
                </a:lnTo>
                <a:lnTo>
                  <a:pt x="0" y="139608"/>
                </a:lnTo>
                <a:lnTo>
                  <a:pt x="405" y="151174"/>
                </a:lnTo>
                <a:lnTo>
                  <a:pt x="1628" y="160791"/>
                </a:lnTo>
                <a:lnTo>
                  <a:pt x="5527" y="174015"/>
                </a:lnTo>
                <a:lnTo>
                  <a:pt x="7900" y="178875"/>
                </a:lnTo>
                <a:lnTo>
                  <a:pt x="11388" y="182115"/>
                </a:lnTo>
                <a:lnTo>
                  <a:pt x="15617" y="184275"/>
                </a:lnTo>
                <a:lnTo>
                  <a:pt x="20342" y="185715"/>
                </a:lnTo>
                <a:lnTo>
                  <a:pt x="24445" y="186675"/>
                </a:lnTo>
                <a:lnTo>
                  <a:pt x="28132" y="187315"/>
                </a:lnTo>
                <a:lnTo>
                  <a:pt x="31543" y="187741"/>
                </a:lnTo>
                <a:lnTo>
                  <a:pt x="34769" y="187073"/>
                </a:lnTo>
                <a:lnTo>
                  <a:pt x="37873" y="185675"/>
                </a:lnTo>
                <a:lnTo>
                  <a:pt x="40893" y="183791"/>
                </a:lnTo>
                <a:lnTo>
                  <a:pt x="42908" y="181582"/>
                </a:lnTo>
                <a:lnTo>
                  <a:pt x="44251" y="179157"/>
                </a:lnTo>
                <a:lnTo>
                  <a:pt x="48681" y="168653"/>
                </a:lnTo>
                <a:lnTo>
                  <a:pt x="54379" y="156872"/>
                </a:lnTo>
                <a:lnTo>
                  <a:pt x="63262" y="138936"/>
                </a:lnTo>
                <a:lnTo>
                  <a:pt x="68298" y="130724"/>
                </a:lnTo>
                <a:lnTo>
                  <a:pt x="73560" y="123344"/>
                </a:lnTo>
                <a:lnTo>
                  <a:pt x="78973" y="116520"/>
                </a:lnTo>
                <a:lnTo>
                  <a:pt x="85439" y="106254"/>
                </a:lnTo>
                <a:lnTo>
                  <a:pt x="92607" y="93696"/>
                </a:lnTo>
                <a:lnTo>
                  <a:pt x="111268" y="58877"/>
                </a:lnTo>
                <a:lnTo>
                  <a:pt x="115542" y="50681"/>
                </a:lnTo>
                <a:lnTo>
                  <a:pt x="119344" y="44265"/>
                </a:lnTo>
                <a:lnTo>
                  <a:pt x="122830" y="39035"/>
                </a:lnTo>
                <a:lnTo>
                  <a:pt x="126108" y="34596"/>
                </a:lnTo>
                <a:lnTo>
                  <a:pt x="129748" y="24583"/>
                </a:lnTo>
                <a:lnTo>
                  <a:pt x="130720" y="19246"/>
                </a:lnTo>
                <a:lnTo>
                  <a:pt x="132320" y="16641"/>
                </a:lnTo>
                <a:lnTo>
                  <a:pt x="134339" y="15856"/>
                </a:lnTo>
                <a:lnTo>
                  <a:pt x="136637" y="16286"/>
                </a:lnTo>
                <a:lnTo>
                  <a:pt x="138170" y="17524"/>
                </a:lnTo>
                <a:lnTo>
                  <a:pt x="139191" y="19303"/>
                </a:lnTo>
                <a:lnTo>
                  <a:pt x="143169" y="28897"/>
                </a:lnTo>
                <a:lnTo>
                  <a:pt x="150380" y="43804"/>
                </a:lnTo>
                <a:lnTo>
                  <a:pt x="154824" y="54711"/>
                </a:lnTo>
                <a:lnTo>
                  <a:pt x="158278" y="72514"/>
                </a:lnTo>
                <a:lnTo>
                  <a:pt x="160217" y="79775"/>
                </a:lnTo>
                <a:lnTo>
                  <a:pt x="162462" y="87473"/>
                </a:lnTo>
                <a:lnTo>
                  <a:pt x="163959" y="95463"/>
                </a:lnTo>
                <a:lnTo>
                  <a:pt x="164956" y="103647"/>
                </a:lnTo>
                <a:lnTo>
                  <a:pt x="165622" y="111960"/>
                </a:lnTo>
                <a:lnTo>
                  <a:pt x="172580" y="181183"/>
                </a:lnTo>
                <a:lnTo>
                  <a:pt x="173561" y="195083"/>
                </a:lnTo>
                <a:lnTo>
                  <a:pt x="174216" y="207208"/>
                </a:lnTo>
                <a:lnTo>
                  <a:pt x="173699" y="221959"/>
                </a:lnTo>
                <a:lnTo>
                  <a:pt x="172402" y="238460"/>
                </a:lnTo>
                <a:lnTo>
                  <a:pt x="170586" y="256128"/>
                </a:lnTo>
                <a:lnTo>
                  <a:pt x="168422" y="271717"/>
                </a:lnTo>
                <a:lnTo>
                  <a:pt x="166026" y="285919"/>
                </a:lnTo>
                <a:lnTo>
                  <a:pt x="163478" y="299198"/>
                </a:lnTo>
                <a:lnTo>
                  <a:pt x="158920" y="313765"/>
                </a:lnTo>
                <a:lnTo>
                  <a:pt x="153025" y="329191"/>
                </a:lnTo>
                <a:lnTo>
                  <a:pt x="146237" y="345191"/>
                </a:lnTo>
                <a:lnTo>
                  <a:pt x="131075" y="378208"/>
                </a:lnTo>
                <a:lnTo>
                  <a:pt x="123032" y="395014"/>
                </a:lnTo>
                <a:lnTo>
                  <a:pt x="116717" y="407170"/>
                </a:lnTo>
                <a:lnTo>
                  <a:pt x="111554" y="416226"/>
                </a:lnTo>
                <a:lnTo>
                  <a:pt x="107160" y="423216"/>
                </a:lnTo>
                <a:lnTo>
                  <a:pt x="103278" y="429782"/>
                </a:lnTo>
                <a:lnTo>
                  <a:pt x="99738" y="436064"/>
                </a:lnTo>
                <a:lnTo>
                  <a:pt x="96425" y="442157"/>
                </a:lnTo>
                <a:lnTo>
                  <a:pt x="92311" y="447171"/>
                </a:lnTo>
                <a:lnTo>
                  <a:pt x="87664" y="451467"/>
                </a:lnTo>
                <a:lnTo>
                  <a:pt x="82661" y="455282"/>
                </a:lnTo>
                <a:lnTo>
                  <a:pt x="78373" y="458779"/>
                </a:lnTo>
                <a:lnTo>
                  <a:pt x="74562" y="462063"/>
                </a:lnTo>
                <a:lnTo>
                  <a:pt x="71068" y="465204"/>
                </a:lnTo>
                <a:lnTo>
                  <a:pt x="67787" y="467299"/>
                </a:lnTo>
                <a:lnTo>
                  <a:pt x="64647" y="468695"/>
                </a:lnTo>
                <a:lnTo>
                  <a:pt x="61601" y="469626"/>
                </a:lnTo>
                <a:lnTo>
                  <a:pt x="58618" y="470246"/>
                </a:lnTo>
                <a:lnTo>
                  <a:pt x="55677" y="470660"/>
                </a:lnTo>
                <a:lnTo>
                  <a:pt x="52763" y="470936"/>
                </a:lnTo>
                <a:lnTo>
                  <a:pt x="49869" y="471119"/>
                </a:lnTo>
                <a:lnTo>
                  <a:pt x="46986" y="471242"/>
                </a:lnTo>
                <a:lnTo>
                  <a:pt x="38364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62"/>
          <p:cNvSpPr/>
          <p:nvPr/>
        </p:nvSpPr>
        <p:spPr>
          <a:xfrm>
            <a:off x="7692390" y="4269136"/>
            <a:ext cx="145733" cy="132041"/>
          </a:xfrm>
          <a:custGeom>
            <a:avLst/>
            <a:gdLst/>
            <a:ahLst/>
            <a:cxnLst/>
            <a:rect l="0" t="0" r="0" b="0"/>
            <a:pathLst>
              <a:path w="145733" h="132041">
                <a:moveTo>
                  <a:pt x="0" y="8541"/>
                </a:moveTo>
                <a:lnTo>
                  <a:pt x="13652" y="3990"/>
                </a:lnTo>
                <a:lnTo>
                  <a:pt x="18626" y="2650"/>
                </a:lnTo>
                <a:lnTo>
                  <a:pt x="22894" y="1756"/>
                </a:lnTo>
                <a:lnTo>
                  <a:pt x="26693" y="1160"/>
                </a:lnTo>
                <a:lnTo>
                  <a:pt x="31130" y="763"/>
                </a:lnTo>
                <a:lnTo>
                  <a:pt x="35994" y="498"/>
                </a:lnTo>
                <a:lnTo>
                  <a:pt x="49400" y="125"/>
                </a:lnTo>
                <a:lnTo>
                  <a:pt x="62463" y="0"/>
                </a:lnTo>
                <a:lnTo>
                  <a:pt x="66406" y="942"/>
                </a:lnTo>
                <a:lnTo>
                  <a:pt x="70941" y="2523"/>
                </a:lnTo>
                <a:lnTo>
                  <a:pt x="75869" y="4529"/>
                </a:lnTo>
                <a:lnTo>
                  <a:pt x="80106" y="6819"/>
                </a:lnTo>
                <a:lnTo>
                  <a:pt x="83884" y="9298"/>
                </a:lnTo>
                <a:lnTo>
                  <a:pt x="92241" y="15570"/>
                </a:lnTo>
                <a:lnTo>
                  <a:pt x="95923" y="18968"/>
                </a:lnTo>
                <a:lnTo>
                  <a:pt x="98239" y="21207"/>
                </a:lnTo>
                <a:lnTo>
                  <a:pt x="98830" y="24605"/>
                </a:lnTo>
                <a:lnTo>
                  <a:pt x="98271" y="28776"/>
                </a:lnTo>
                <a:lnTo>
                  <a:pt x="96946" y="33461"/>
                </a:lnTo>
                <a:lnTo>
                  <a:pt x="92935" y="46287"/>
                </a:lnTo>
                <a:lnTo>
                  <a:pt x="90531" y="53707"/>
                </a:lnTo>
                <a:lnTo>
                  <a:pt x="85119" y="63417"/>
                </a:lnTo>
                <a:lnTo>
                  <a:pt x="77701" y="74653"/>
                </a:lnTo>
                <a:lnTo>
                  <a:pt x="68945" y="86905"/>
                </a:lnTo>
                <a:lnTo>
                  <a:pt x="62156" y="96027"/>
                </a:lnTo>
                <a:lnTo>
                  <a:pt x="56678" y="103060"/>
                </a:lnTo>
                <a:lnTo>
                  <a:pt x="52072" y="108701"/>
                </a:lnTo>
                <a:lnTo>
                  <a:pt x="46145" y="113414"/>
                </a:lnTo>
                <a:lnTo>
                  <a:pt x="39335" y="117509"/>
                </a:lnTo>
                <a:lnTo>
                  <a:pt x="31939" y="121191"/>
                </a:lnTo>
                <a:lnTo>
                  <a:pt x="27960" y="124599"/>
                </a:lnTo>
                <a:lnTo>
                  <a:pt x="26259" y="127823"/>
                </a:lnTo>
                <a:lnTo>
                  <a:pt x="26079" y="130925"/>
                </a:lnTo>
                <a:lnTo>
                  <a:pt x="27863" y="132040"/>
                </a:lnTo>
                <a:lnTo>
                  <a:pt x="30957" y="131831"/>
                </a:lnTo>
                <a:lnTo>
                  <a:pt x="34925" y="130740"/>
                </a:lnTo>
                <a:lnTo>
                  <a:pt x="38524" y="130012"/>
                </a:lnTo>
                <a:lnTo>
                  <a:pt x="41875" y="129527"/>
                </a:lnTo>
                <a:lnTo>
                  <a:pt x="45062" y="129203"/>
                </a:lnTo>
                <a:lnTo>
                  <a:pt x="49091" y="128988"/>
                </a:lnTo>
                <a:lnTo>
                  <a:pt x="53682" y="128844"/>
                </a:lnTo>
                <a:lnTo>
                  <a:pt x="145732" y="1199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63"/>
          <p:cNvSpPr/>
          <p:nvPr/>
        </p:nvSpPr>
        <p:spPr>
          <a:xfrm>
            <a:off x="7983855" y="4260532"/>
            <a:ext cx="180023" cy="8573"/>
          </a:xfrm>
          <a:custGeom>
            <a:avLst/>
            <a:gdLst/>
            <a:ahLst/>
            <a:cxnLst/>
            <a:rect l="0" t="0" r="0" b="0"/>
            <a:pathLst>
              <a:path w="180023" h="8573">
                <a:moveTo>
                  <a:pt x="0" y="0"/>
                </a:moveTo>
                <a:lnTo>
                  <a:pt x="50556" y="0"/>
                </a:lnTo>
                <a:lnTo>
                  <a:pt x="66089" y="953"/>
                </a:lnTo>
                <a:lnTo>
                  <a:pt x="139137" y="6785"/>
                </a:lnTo>
                <a:lnTo>
                  <a:pt x="180022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64"/>
          <p:cNvSpPr/>
          <p:nvPr/>
        </p:nvSpPr>
        <p:spPr>
          <a:xfrm>
            <a:off x="8288321" y="4089982"/>
            <a:ext cx="201312" cy="460090"/>
          </a:xfrm>
          <a:custGeom>
            <a:avLst/>
            <a:gdLst/>
            <a:ahLst/>
            <a:cxnLst/>
            <a:rect l="0" t="0" r="0" b="0"/>
            <a:pathLst>
              <a:path w="201312" h="460090">
                <a:moveTo>
                  <a:pt x="12716" y="33390"/>
                </a:moveTo>
                <a:lnTo>
                  <a:pt x="12716" y="47043"/>
                </a:lnTo>
                <a:lnTo>
                  <a:pt x="10177" y="58825"/>
                </a:lnTo>
                <a:lnTo>
                  <a:pt x="8165" y="64634"/>
                </a:lnTo>
                <a:lnTo>
                  <a:pt x="5872" y="76127"/>
                </a:lnTo>
                <a:lnTo>
                  <a:pt x="3391" y="91409"/>
                </a:lnTo>
                <a:lnTo>
                  <a:pt x="784" y="109217"/>
                </a:lnTo>
                <a:lnTo>
                  <a:pt x="0" y="122994"/>
                </a:lnTo>
                <a:lnTo>
                  <a:pt x="428" y="134083"/>
                </a:lnTo>
                <a:lnTo>
                  <a:pt x="1666" y="143382"/>
                </a:lnTo>
                <a:lnTo>
                  <a:pt x="3444" y="151485"/>
                </a:lnTo>
                <a:lnTo>
                  <a:pt x="7960" y="165569"/>
                </a:lnTo>
                <a:lnTo>
                  <a:pt x="10498" y="170087"/>
                </a:lnTo>
                <a:lnTo>
                  <a:pt x="13143" y="173099"/>
                </a:lnTo>
                <a:lnTo>
                  <a:pt x="15858" y="175107"/>
                </a:lnTo>
                <a:lnTo>
                  <a:pt x="21415" y="177338"/>
                </a:lnTo>
                <a:lnTo>
                  <a:pt x="24230" y="177933"/>
                </a:lnTo>
                <a:lnTo>
                  <a:pt x="28012" y="178329"/>
                </a:lnTo>
                <a:lnTo>
                  <a:pt x="32438" y="178594"/>
                </a:lnTo>
                <a:lnTo>
                  <a:pt x="37294" y="178770"/>
                </a:lnTo>
                <a:lnTo>
                  <a:pt x="41484" y="177935"/>
                </a:lnTo>
                <a:lnTo>
                  <a:pt x="45230" y="176426"/>
                </a:lnTo>
                <a:lnTo>
                  <a:pt x="48679" y="174467"/>
                </a:lnTo>
                <a:lnTo>
                  <a:pt x="51931" y="172209"/>
                </a:lnTo>
                <a:lnTo>
                  <a:pt x="58085" y="167160"/>
                </a:lnTo>
                <a:lnTo>
                  <a:pt x="63995" y="159201"/>
                </a:lnTo>
                <a:lnTo>
                  <a:pt x="66904" y="154412"/>
                </a:lnTo>
                <a:lnTo>
                  <a:pt x="70749" y="150266"/>
                </a:lnTo>
                <a:lnTo>
                  <a:pt x="75217" y="146550"/>
                </a:lnTo>
                <a:lnTo>
                  <a:pt x="80101" y="143120"/>
                </a:lnTo>
                <a:lnTo>
                  <a:pt x="84310" y="138928"/>
                </a:lnTo>
                <a:lnTo>
                  <a:pt x="88068" y="134229"/>
                </a:lnTo>
                <a:lnTo>
                  <a:pt x="91525" y="129191"/>
                </a:lnTo>
                <a:lnTo>
                  <a:pt x="95736" y="123927"/>
                </a:lnTo>
                <a:lnTo>
                  <a:pt x="100447" y="118513"/>
                </a:lnTo>
                <a:lnTo>
                  <a:pt x="105494" y="112999"/>
                </a:lnTo>
                <a:lnTo>
                  <a:pt x="110763" y="106465"/>
                </a:lnTo>
                <a:lnTo>
                  <a:pt x="116180" y="99252"/>
                </a:lnTo>
                <a:lnTo>
                  <a:pt x="121697" y="91586"/>
                </a:lnTo>
                <a:lnTo>
                  <a:pt x="126328" y="84570"/>
                </a:lnTo>
                <a:lnTo>
                  <a:pt x="130367" y="77987"/>
                </a:lnTo>
                <a:lnTo>
                  <a:pt x="134013" y="71694"/>
                </a:lnTo>
                <a:lnTo>
                  <a:pt x="140604" y="59622"/>
                </a:lnTo>
                <a:lnTo>
                  <a:pt x="152596" y="36349"/>
                </a:lnTo>
                <a:lnTo>
                  <a:pt x="155847" y="27403"/>
                </a:lnTo>
                <a:lnTo>
                  <a:pt x="158244" y="19299"/>
                </a:lnTo>
                <a:lnTo>
                  <a:pt x="162486" y="9348"/>
                </a:lnTo>
                <a:lnTo>
                  <a:pt x="163045" y="5932"/>
                </a:lnTo>
                <a:lnTo>
                  <a:pt x="162466" y="3654"/>
                </a:lnTo>
                <a:lnTo>
                  <a:pt x="159242" y="0"/>
                </a:lnTo>
                <a:lnTo>
                  <a:pt x="161341" y="9660"/>
                </a:lnTo>
                <a:lnTo>
                  <a:pt x="170451" y="46906"/>
                </a:lnTo>
                <a:lnTo>
                  <a:pt x="174070" y="72881"/>
                </a:lnTo>
                <a:lnTo>
                  <a:pt x="183172" y="152541"/>
                </a:lnTo>
                <a:lnTo>
                  <a:pt x="185409" y="188072"/>
                </a:lnTo>
                <a:lnTo>
                  <a:pt x="185947" y="218426"/>
                </a:lnTo>
                <a:lnTo>
                  <a:pt x="184518" y="296847"/>
                </a:lnTo>
                <a:lnTo>
                  <a:pt x="181543" y="315708"/>
                </a:lnTo>
                <a:lnTo>
                  <a:pt x="176703" y="337807"/>
                </a:lnTo>
                <a:lnTo>
                  <a:pt x="170618" y="362065"/>
                </a:lnTo>
                <a:lnTo>
                  <a:pt x="165610" y="380142"/>
                </a:lnTo>
                <a:lnTo>
                  <a:pt x="161317" y="394098"/>
                </a:lnTo>
                <a:lnTo>
                  <a:pt x="157503" y="405307"/>
                </a:lnTo>
                <a:lnTo>
                  <a:pt x="154008" y="414685"/>
                </a:lnTo>
                <a:lnTo>
                  <a:pt x="150725" y="422841"/>
                </a:lnTo>
                <a:lnTo>
                  <a:pt x="147585" y="430185"/>
                </a:lnTo>
                <a:lnTo>
                  <a:pt x="143587" y="436032"/>
                </a:lnTo>
                <a:lnTo>
                  <a:pt x="139016" y="440883"/>
                </a:lnTo>
                <a:lnTo>
                  <a:pt x="134063" y="445070"/>
                </a:lnTo>
                <a:lnTo>
                  <a:pt x="127904" y="448813"/>
                </a:lnTo>
                <a:lnTo>
                  <a:pt x="120940" y="452261"/>
                </a:lnTo>
                <a:lnTo>
                  <a:pt x="102886" y="460089"/>
                </a:lnTo>
                <a:lnTo>
                  <a:pt x="100451" y="459778"/>
                </a:lnTo>
                <a:lnTo>
                  <a:pt x="97876" y="458619"/>
                </a:lnTo>
                <a:lnTo>
                  <a:pt x="95208" y="456894"/>
                </a:lnTo>
                <a:lnTo>
                  <a:pt x="91523" y="454791"/>
                </a:lnTo>
                <a:lnTo>
                  <a:pt x="82349" y="449914"/>
                </a:lnTo>
                <a:lnTo>
                  <a:pt x="78188" y="446328"/>
                </a:lnTo>
                <a:lnTo>
                  <a:pt x="74462" y="442032"/>
                </a:lnTo>
                <a:lnTo>
                  <a:pt x="71025" y="437263"/>
                </a:lnTo>
                <a:lnTo>
                  <a:pt x="67781" y="432179"/>
                </a:lnTo>
                <a:lnTo>
                  <a:pt x="61638" y="421449"/>
                </a:lnTo>
                <a:lnTo>
                  <a:pt x="58271" y="410331"/>
                </a:lnTo>
                <a:lnTo>
                  <a:pt x="57375" y="404699"/>
                </a:lnTo>
                <a:lnTo>
                  <a:pt x="58917" y="393361"/>
                </a:lnTo>
                <a:lnTo>
                  <a:pt x="61825" y="381972"/>
                </a:lnTo>
                <a:lnTo>
                  <a:pt x="63117" y="370561"/>
                </a:lnTo>
                <a:lnTo>
                  <a:pt x="64414" y="365803"/>
                </a:lnTo>
                <a:lnTo>
                  <a:pt x="68396" y="357977"/>
                </a:lnTo>
                <a:lnTo>
                  <a:pt x="72696" y="351699"/>
                </a:lnTo>
                <a:lnTo>
                  <a:pt x="85094" y="334563"/>
                </a:lnTo>
                <a:lnTo>
                  <a:pt x="90496" y="326565"/>
                </a:lnTo>
                <a:lnTo>
                  <a:pt x="95050" y="319327"/>
                </a:lnTo>
                <a:lnTo>
                  <a:pt x="99038" y="312598"/>
                </a:lnTo>
                <a:lnTo>
                  <a:pt x="105506" y="306206"/>
                </a:lnTo>
                <a:lnTo>
                  <a:pt x="113628" y="300039"/>
                </a:lnTo>
                <a:lnTo>
                  <a:pt x="122853" y="294024"/>
                </a:lnTo>
                <a:lnTo>
                  <a:pt x="129956" y="288108"/>
                </a:lnTo>
                <a:lnTo>
                  <a:pt x="135643" y="282260"/>
                </a:lnTo>
                <a:lnTo>
                  <a:pt x="140388" y="276456"/>
                </a:lnTo>
                <a:lnTo>
                  <a:pt x="145456" y="272586"/>
                </a:lnTo>
                <a:lnTo>
                  <a:pt x="150739" y="270007"/>
                </a:lnTo>
                <a:lnTo>
                  <a:pt x="156166" y="268287"/>
                </a:lnTo>
                <a:lnTo>
                  <a:pt x="162643" y="264283"/>
                </a:lnTo>
                <a:lnTo>
                  <a:pt x="169817" y="258756"/>
                </a:lnTo>
                <a:lnTo>
                  <a:pt x="177457" y="252214"/>
                </a:lnTo>
                <a:lnTo>
                  <a:pt x="183504" y="247853"/>
                </a:lnTo>
                <a:lnTo>
                  <a:pt x="188487" y="244946"/>
                </a:lnTo>
                <a:lnTo>
                  <a:pt x="201311" y="2391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65"/>
          <p:cNvSpPr/>
          <p:nvPr/>
        </p:nvSpPr>
        <p:spPr>
          <a:xfrm>
            <a:off x="8635365" y="4217670"/>
            <a:ext cx="17145" cy="222885"/>
          </a:xfrm>
          <a:custGeom>
            <a:avLst/>
            <a:gdLst/>
            <a:ahLst/>
            <a:cxnLst/>
            <a:rect l="0" t="0" r="0" b="0"/>
            <a:pathLst>
              <a:path w="17145" h="222885">
                <a:moveTo>
                  <a:pt x="17144" y="0"/>
                </a:moveTo>
                <a:lnTo>
                  <a:pt x="17144" y="13652"/>
                </a:lnTo>
                <a:lnTo>
                  <a:pt x="16192" y="19579"/>
                </a:lnTo>
                <a:lnTo>
                  <a:pt x="14605" y="25435"/>
                </a:lnTo>
                <a:lnTo>
                  <a:pt x="12593" y="31244"/>
                </a:lnTo>
                <a:lnTo>
                  <a:pt x="11253" y="39879"/>
                </a:lnTo>
                <a:lnTo>
                  <a:pt x="10359" y="50398"/>
                </a:lnTo>
                <a:lnTo>
                  <a:pt x="9367" y="71929"/>
                </a:lnTo>
                <a:lnTo>
                  <a:pt x="8925" y="87848"/>
                </a:lnTo>
                <a:lnTo>
                  <a:pt x="0" y="2228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66"/>
          <p:cNvSpPr/>
          <p:nvPr/>
        </p:nvSpPr>
        <p:spPr>
          <a:xfrm>
            <a:off x="7735606" y="4380547"/>
            <a:ext cx="136807" cy="33078"/>
          </a:xfrm>
          <a:custGeom>
            <a:avLst/>
            <a:gdLst/>
            <a:ahLst/>
            <a:cxnLst/>
            <a:rect l="0" t="0" r="0" b="0"/>
            <a:pathLst>
              <a:path w="136807" h="33078">
                <a:moveTo>
                  <a:pt x="8219" y="0"/>
                </a:moveTo>
                <a:lnTo>
                  <a:pt x="8219" y="22981"/>
                </a:lnTo>
                <a:lnTo>
                  <a:pt x="7267" y="23894"/>
                </a:lnTo>
                <a:lnTo>
                  <a:pt x="5679" y="24501"/>
                </a:lnTo>
                <a:lnTo>
                  <a:pt x="838" y="25477"/>
                </a:lnTo>
                <a:lnTo>
                  <a:pt x="441" y="26510"/>
                </a:lnTo>
                <a:lnTo>
                  <a:pt x="176" y="28151"/>
                </a:lnTo>
                <a:lnTo>
                  <a:pt x="0" y="30198"/>
                </a:lnTo>
                <a:lnTo>
                  <a:pt x="1786" y="31561"/>
                </a:lnTo>
                <a:lnTo>
                  <a:pt x="4884" y="32472"/>
                </a:lnTo>
                <a:lnTo>
                  <a:pt x="8852" y="33077"/>
                </a:lnTo>
                <a:lnTo>
                  <a:pt x="20071" y="32529"/>
                </a:lnTo>
                <a:lnTo>
                  <a:pt x="81892" y="27345"/>
                </a:lnTo>
                <a:lnTo>
                  <a:pt x="91623" y="26803"/>
                </a:lnTo>
                <a:lnTo>
                  <a:pt x="100017" y="25489"/>
                </a:lnTo>
                <a:lnTo>
                  <a:pt x="107518" y="23660"/>
                </a:lnTo>
                <a:lnTo>
                  <a:pt x="114423" y="21488"/>
                </a:lnTo>
                <a:lnTo>
                  <a:pt x="119979" y="20040"/>
                </a:lnTo>
                <a:lnTo>
                  <a:pt x="124636" y="19075"/>
                </a:lnTo>
                <a:lnTo>
                  <a:pt x="136806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67"/>
          <p:cNvSpPr/>
          <p:nvPr/>
        </p:nvSpPr>
        <p:spPr>
          <a:xfrm>
            <a:off x="7006590" y="4920615"/>
            <a:ext cx="137161" cy="8573"/>
          </a:xfrm>
          <a:custGeom>
            <a:avLst/>
            <a:gdLst/>
            <a:ahLst/>
            <a:cxnLst/>
            <a:rect l="0" t="0" r="0" b="0"/>
            <a:pathLst>
              <a:path w="137161" h="8573">
                <a:moveTo>
                  <a:pt x="0" y="0"/>
                </a:moveTo>
                <a:lnTo>
                  <a:pt x="93375" y="0"/>
                </a:lnTo>
                <a:lnTo>
                  <a:pt x="104159" y="952"/>
                </a:lnTo>
                <a:lnTo>
                  <a:pt x="113255" y="2540"/>
                </a:lnTo>
                <a:lnTo>
                  <a:pt x="137160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68"/>
          <p:cNvSpPr/>
          <p:nvPr/>
        </p:nvSpPr>
        <p:spPr>
          <a:xfrm>
            <a:off x="6946582" y="5006444"/>
            <a:ext cx="197169" cy="8469"/>
          </a:xfrm>
          <a:custGeom>
            <a:avLst/>
            <a:gdLst/>
            <a:ahLst/>
            <a:cxnLst/>
            <a:rect l="0" t="0" r="0" b="0"/>
            <a:pathLst>
              <a:path w="197169" h="8469">
                <a:moveTo>
                  <a:pt x="0" y="8468"/>
                </a:moveTo>
                <a:lnTo>
                  <a:pt x="9101" y="8468"/>
                </a:lnTo>
                <a:lnTo>
                  <a:pt x="14641" y="7516"/>
                </a:lnTo>
                <a:lnTo>
                  <a:pt x="21190" y="5928"/>
                </a:lnTo>
                <a:lnTo>
                  <a:pt x="28414" y="3918"/>
                </a:lnTo>
                <a:lnTo>
                  <a:pt x="37993" y="2576"/>
                </a:lnTo>
                <a:lnTo>
                  <a:pt x="49141" y="1683"/>
                </a:lnTo>
                <a:lnTo>
                  <a:pt x="71371" y="690"/>
                </a:lnTo>
                <a:lnTo>
                  <a:pt x="87601" y="249"/>
                </a:lnTo>
                <a:lnTo>
                  <a:pt x="125651" y="0"/>
                </a:lnTo>
                <a:lnTo>
                  <a:pt x="139965" y="918"/>
                </a:lnTo>
                <a:lnTo>
                  <a:pt x="154270" y="2482"/>
                </a:lnTo>
                <a:lnTo>
                  <a:pt x="197168" y="84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69"/>
          <p:cNvSpPr/>
          <p:nvPr/>
        </p:nvSpPr>
        <p:spPr>
          <a:xfrm>
            <a:off x="7229475" y="4843462"/>
            <a:ext cx="171451" cy="291466"/>
          </a:xfrm>
          <a:custGeom>
            <a:avLst/>
            <a:gdLst/>
            <a:ahLst/>
            <a:cxnLst/>
            <a:rect l="0" t="0" r="0" b="0"/>
            <a:pathLst>
              <a:path w="171451" h="291466">
                <a:moveTo>
                  <a:pt x="0" y="0"/>
                </a:moveTo>
                <a:lnTo>
                  <a:pt x="20400" y="20400"/>
                </a:lnTo>
                <a:lnTo>
                  <a:pt x="24077" y="25030"/>
                </a:lnTo>
                <a:lnTo>
                  <a:pt x="28433" y="30974"/>
                </a:lnTo>
                <a:lnTo>
                  <a:pt x="33243" y="37795"/>
                </a:lnTo>
                <a:lnTo>
                  <a:pt x="38355" y="43294"/>
                </a:lnTo>
                <a:lnTo>
                  <a:pt x="43667" y="47913"/>
                </a:lnTo>
                <a:lnTo>
                  <a:pt x="49114" y="51944"/>
                </a:lnTo>
                <a:lnTo>
                  <a:pt x="55602" y="57489"/>
                </a:lnTo>
                <a:lnTo>
                  <a:pt x="62786" y="64044"/>
                </a:lnTo>
                <a:lnTo>
                  <a:pt x="70432" y="71271"/>
                </a:lnTo>
                <a:lnTo>
                  <a:pt x="77434" y="80852"/>
                </a:lnTo>
                <a:lnTo>
                  <a:pt x="84008" y="92001"/>
                </a:lnTo>
                <a:lnTo>
                  <a:pt x="103694" y="130462"/>
                </a:lnTo>
                <a:lnTo>
                  <a:pt x="108182" y="140315"/>
                </a:lnTo>
                <a:lnTo>
                  <a:pt x="118248" y="163962"/>
                </a:lnTo>
                <a:lnTo>
                  <a:pt x="124552" y="180746"/>
                </a:lnTo>
                <a:lnTo>
                  <a:pt x="139176" y="222254"/>
                </a:lnTo>
                <a:lnTo>
                  <a:pt x="144219" y="237704"/>
                </a:lnTo>
                <a:lnTo>
                  <a:pt x="147581" y="248957"/>
                </a:lnTo>
                <a:lnTo>
                  <a:pt x="149823" y="257411"/>
                </a:lnTo>
                <a:lnTo>
                  <a:pt x="152269" y="264953"/>
                </a:lnTo>
                <a:lnTo>
                  <a:pt x="154852" y="271885"/>
                </a:lnTo>
                <a:lnTo>
                  <a:pt x="157528" y="278412"/>
                </a:lnTo>
                <a:lnTo>
                  <a:pt x="160263" y="282763"/>
                </a:lnTo>
                <a:lnTo>
                  <a:pt x="163039" y="285664"/>
                </a:lnTo>
                <a:lnTo>
                  <a:pt x="171450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70"/>
          <p:cNvSpPr/>
          <p:nvPr/>
        </p:nvSpPr>
        <p:spPr>
          <a:xfrm>
            <a:off x="7212330" y="4809172"/>
            <a:ext cx="214313" cy="428626"/>
          </a:xfrm>
          <a:custGeom>
            <a:avLst/>
            <a:gdLst/>
            <a:ahLst/>
            <a:cxnLst/>
            <a:rect l="0" t="0" r="0" b="0"/>
            <a:pathLst>
              <a:path w="214313" h="428626">
                <a:moveTo>
                  <a:pt x="214312" y="0"/>
                </a:moveTo>
                <a:lnTo>
                  <a:pt x="200660" y="9102"/>
                </a:lnTo>
                <a:lnTo>
                  <a:pt x="195686" y="13688"/>
                </a:lnTo>
                <a:lnTo>
                  <a:pt x="191417" y="18650"/>
                </a:lnTo>
                <a:lnTo>
                  <a:pt x="187619" y="23864"/>
                </a:lnTo>
                <a:lnTo>
                  <a:pt x="184134" y="29244"/>
                </a:lnTo>
                <a:lnTo>
                  <a:pt x="177722" y="40302"/>
                </a:lnTo>
                <a:lnTo>
                  <a:pt x="151205" y="91252"/>
                </a:lnTo>
                <a:lnTo>
                  <a:pt x="131654" y="126599"/>
                </a:lnTo>
                <a:lnTo>
                  <a:pt x="123964" y="142502"/>
                </a:lnTo>
                <a:lnTo>
                  <a:pt x="117886" y="156914"/>
                </a:lnTo>
                <a:lnTo>
                  <a:pt x="112881" y="170332"/>
                </a:lnTo>
                <a:lnTo>
                  <a:pt x="106686" y="183087"/>
                </a:lnTo>
                <a:lnTo>
                  <a:pt x="99699" y="195401"/>
                </a:lnTo>
                <a:lnTo>
                  <a:pt x="92183" y="207420"/>
                </a:lnTo>
                <a:lnTo>
                  <a:pt x="85267" y="219242"/>
                </a:lnTo>
                <a:lnTo>
                  <a:pt x="78752" y="230934"/>
                </a:lnTo>
                <a:lnTo>
                  <a:pt x="72504" y="242539"/>
                </a:lnTo>
                <a:lnTo>
                  <a:pt x="65481" y="256942"/>
                </a:lnTo>
                <a:lnTo>
                  <a:pt x="50057" y="290727"/>
                </a:lnTo>
                <a:lnTo>
                  <a:pt x="42896" y="308118"/>
                </a:lnTo>
                <a:lnTo>
                  <a:pt x="36218" y="325427"/>
                </a:lnTo>
                <a:lnTo>
                  <a:pt x="29860" y="342681"/>
                </a:lnTo>
                <a:lnTo>
                  <a:pt x="23717" y="357994"/>
                </a:lnTo>
                <a:lnTo>
                  <a:pt x="17716" y="372013"/>
                </a:lnTo>
                <a:lnTo>
                  <a:pt x="11810" y="385169"/>
                </a:lnTo>
                <a:lnTo>
                  <a:pt x="7874" y="394892"/>
                </a:lnTo>
                <a:lnTo>
                  <a:pt x="3499" y="408235"/>
                </a:lnTo>
                <a:lnTo>
                  <a:pt x="1555" y="417340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71"/>
          <p:cNvSpPr/>
          <p:nvPr/>
        </p:nvSpPr>
        <p:spPr>
          <a:xfrm>
            <a:off x="7400925" y="4989229"/>
            <a:ext cx="265748" cy="183766"/>
          </a:xfrm>
          <a:custGeom>
            <a:avLst/>
            <a:gdLst/>
            <a:ahLst/>
            <a:cxnLst/>
            <a:rect l="0" t="0" r="0" b="0"/>
            <a:pathLst>
              <a:path w="265748" h="183766">
                <a:moveTo>
                  <a:pt x="0" y="42828"/>
                </a:moveTo>
                <a:lnTo>
                  <a:pt x="18203" y="33727"/>
                </a:lnTo>
                <a:lnTo>
                  <a:pt x="24518" y="30093"/>
                </a:lnTo>
                <a:lnTo>
                  <a:pt x="29680" y="26718"/>
                </a:lnTo>
                <a:lnTo>
                  <a:pt x="34074" y="23515"/>
                </a:lnTo>
                <a:lnTo>
                  <a:pt x="38909" y="20428"/>
                </a:lnTo>
                <a:lnTo>
                  <a:pt x="44036" y="17417"/>
                </a:lnTo>
                <a:lnTo>
                  <a:pt x="49361" y="14457"/>
                </a:lnTo>
                <a:lnTo>
                  <a:pt x="54814" y="12484"/>
                </a:lnTo>
                <a:lnTo>
                  <a:pt x="60356" y="11169"/>
                </a:lnTo>
                <a:lnTo>
                  <a:pt x="65954" y="10292"/>
                </a:lnTo>
                <a:lnTo>
                  <a:pt x="71592" y="8755"/>
                </a:lnTo>
                <a:lnTo>
                  <a:pt x="77255" y="6778"/>
                </a:lnTo>
                <a:lnTo>
                  <a:pt x="82936" y="4507"/>
                </a:lnTo>
                <a:lnTo>
                  <a:pt x="88628" y="2993"/>
                </a:lnTo>
                <a:lnTo>
                  <a:pt x="94328" y="1984"/>
                </a:lnTo>
                <a:lnTo>
                  <a:pt x="100033" y="1311"/>
                </a:lnTo>
                <a:lnTo>
                  <a:pt x="104788" y="863"/>
                </a:lnTo>
                <a:lnTo>
                  <a:pt x="112613" y="364"/>
                </a:lnTo>
                <a:lnTo>
                  <a:pt x="121804" y="143"/>
                </a:lnTo>
                <a:lnTo>
                  <a:pt x="138677" y="0"/>
                </a:lnTo>
                <a:lnTo>
                  <a:pt x="141030" y="941"/>
                </a:lnTo>
                <a:lnTo>
                  <a:pt x="142597" y="2521"/>
                </a:lnTo>
                <a:lnTo>
                  <a:pt x="145291" y="6817"/>
                </a:lnTo>
                <a:lnTo>
                  <a:pt x="149663" y="11901"/>
                </a:lnTo>
                <a:lnTo>
                  <a:pt x="151210" y="16495"/>
                </a:lnTo>
                <a:lnTo>
                  <a:pt x="152242" y="22415"/>
                </a:lnTo>
                <a:lnTo>
                  <a:pt x="152930" y="29220"/>
                </a:lnTo>
                <a:lnTo>
                  <a:pt x="152436" y="35660"/>
                </a:lnTo>
                <a:lnTo>
                  <a:pt x="151154" y="41860"/>
                </a:lnTo>
                <a:lnTo>
                  <a:pt x="149347" y="47898"/>
                </a:lnTo>
                <a:lnTo>
                  <a:pt x="147189" y="53828"/>
                </a:lnTo>
                <a:lnTo>
                  <a:pt x="144798" y="59686"/>
                </a:lnTo>
                <a:lnTo>
                  <a:pt x="142253" y="65497"/>
                </a:lnTo>
                <a:lnTo>
                  <a:pt x="136883" y="77033"/>
                </a:lnTo>
                <a:lnTo>
                  <a:pt x="116574" y="118165"/>
                </a:lnTo>
                <a:lnTo>
                  <a:pt x="111053" y="128295"/>
                </a:lnTo>
                <a:lnTo>
                  <a:pt x="106420" y="136001"/>
                </a:lnTo>
                <a:lnTo>
                  <a:pt x="102379" y="142091"/>
                </a:lnTo>
                <a:lnTo>
                  <a:pt x="99685" y="147103"/>
                </a:lnTo>
                <a:lnTo>
                  <a:pt x="97889" y="151397"/>
                </a:lnTo>
                <a:lnTo>
                  <a:pt x="96692" y="155212"/>
                </a:lnTo>
                <a:lnTo>
                  <a:pt x="95894" y="158709"/>
                </a:lnTo>
                <a:lnTo>
                  <a:pt x="95362" y="161992"/>
                </a:lnTo>
                <a:lnTo>
                  <a:pt x="95007" y="165133"/>
                </a:lnTo>
                <a:lnTo>
                  <a:pt x="94770" y="168180"/>
                </a:lnTo>
                <a:lnTo>
                  <a:pt x="94612" y="171163"/>
                </a:lnTo>
                <a:lnTo>
                  <a:pt x="94508" y="174105"/>
                </a:lnTo>
                <a:lnTo>
                  <a:pt x="95390" y="177019"/>
                </a:lnTo>
                <a:lnTo>
                  <a:pt x="96931" y="179913"/>
                </a:lnTo>
                <a:lnTo>
                  <a:pt x="98911" y="182796"/>
                </a:lnTo>
                <a:lnTo>
                  <a:pt x="101182" y="183765"/>
                </a:lnTo>
                <a:lnTo>
                  <a:pt x="103650" y="183459"/>
                </a:lnTo>
                <a:lnTo>
                  <a:pt x="108932" y="181530"/>
                </a:lnTo>
                <a:lnTo>
                  <a:pt x="114455" y="180674"/>
                </a:lnTo>
                <a:lnTo>
                  <a:pt x="122623" y="177753"/>
                </a:lnTo>
                <a:lnTo>
                  <a:pt x="127469" y="175641"/>
                </a:lnTo>
                <a:lnTo>
                  <a:pt x="179797" y="154464"/>
                </a:lnTo>
                <a:lnTo>
                  <a:pt x="198922" y="145827"/>
                </a:lnTo>
                <a:lnTo>
                  <a:pt x="216435" y="137211"/>
                </a:lnTo>
                <a:lnTo>
                  <a:pt x="265747" y="1114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72"/>
          <p:cNvSpPr/>
          <p:nvPr/>
        </p:nvSpPr>
        <p:spPr>
          <a:xfrm>
            <a:off x="7812405" y="4920615"/>
            <a:ext cx="180023" cy="22084"/>
          </a:xfrm>
          <a:custGeom>
            <a:avLst/>
            <a:gdLst/>
            <a:ahLst/>
            <a:cxnLst/>
            <a:rect l="0" t="0" r="0" b="0"/>
            <a:pathLst>
              <a:path w="180023" h="22084">
                <a:moveTo>
                  <a:pt x="0" y="17145"/>
                </a:moveTo>
                <a:lnTo>
                  <a:pt x="9101" y="21696"/>
                </a:lnTo>
                <a:lnTo>
                  <a:pt x="12735" y="22083"/>
                </a:lnTo>
                <a:lnTo>
                  <a:pt x="16110" y="21389"/>
                </a:lnTo>
                <a:lnTo>
                  <a:pt x="19312" y="19975"/>
                </a:lnTo>
                <a:lnTo>
                  <a:pt x="27162" y="18078"/>
                </a:lnTo>
                <a:lnTo>
                  <a:pt x="38111" y="15862"/>
                </a:lnTo>
                <a:lnTo>
                  <a:pt x="51125" y="13432"/>
                </a:lnTo>
                <a:lnTo>
                  <a:pt x="63610" y="11812"/>
                </a:lnTo>
                <a:lnTo>
                  <a:pt x="75745" y="10732"/>
                </a:lnTo>
                <a:lnTo>
                  <a:pt x="97481" y="9532"/>
                </a:lnTo>
                <a:lnTo>
                  <a:pt x="113492" y="8998"/>
                </a:lnTo>
                <a:lnTo>
                  <a:pt x="120429" y="7904"/>
                </a:lnTo>
                <a:lnTo>
                  <a:pt x="126959" y="6222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73"/>
          <p:cNvSpPr/>
          <p:nvPr/>
        </p:nvSpPr>
        <p:spPr>
          <a:xfrm>
            <a:off x="8061007" y="4774882"/>
            <a:ext cx="222886" cy="248604"/>
          </a:xfrm>
          <a:custGeom>
            <a:avLst/>
            <a:gdLst/>
            <a:ahLst/>
            <a:cxnLst/>
            <a:rect l="0" t="0" r="0" b="0"/>
            <a:pathLst>
              <a:path w="222886" h="248604">
                <a:moveTo>
                  <a:pt x="0" y="0"/>
                </a:moveTo>
                <a:lnTo>
                  <a:pt x="9102" y="9102"/>
                </a:lnTo>
                <a:lnTo>
                  <a:pt x="16545" y="17498"/>
                </a:lnTo>
                <a:lnTo>
                  <a:pt x="46919" y="52810"/>
                </a:lnTo>
                <a:lnTo>
                  <a:pt x="62445" y="69826"/>
                </a:lnTo>
                <a:lnTo>
                  <a:pt x="75696" y="83739"/>
                </a:lnTo>
                <a:lnTo>
                  <a:pt x="81896" y="90116"/>
                </a:lnTo>
                <a:lnTo>
                  <a:pt x="86983" y="96272"/>
                </a:lnTo>
                <a:lnTo>
                  <a:pt x="91326" y="102281"/>
                </a:lnTo>
                <a:lnTo>
                  <a:pt x="95174" y="108193"/>
                </a:lnTo>
                <a:lnTo>
                  <a:pt x="99644" y="114039"/>
                </a:lnTo>
                <a:lnTo>
                  <a:pt x="104530" y="119841"/>
                </a:lnTo>
                <a:lnTo>
                  <a:pt x="109691" y="125614"/>
                </a:lnTo>
                <a:lnTo>
                  <a:pt x="115990" y="133273"/>
                </a:lnTo>
                <a:lnTo>
                  <a:pt x="130608" y="151943"/>
                </a:lnTo>
                <a:lnTo>
                  <a:pt x="137555" y="160350"/>
                </a:lnTo>
                <a:lnTo>
                  <a:pt x="144091" y="167860"/>
                </a:lnTo>
                <a:lnTo>
                  <a:pt x="150353" y="174772"/>
                </a:lnTo>
                <a:lnTo>
                  <a:pt x="186472" y="216355"/>
                </a:lnTo>
                <a:lnTo>
                  <a:pt x="196705" y="227104"/>
                </a:lnTo>
                <a:lnTo>
                  <a:pt x="204479" y="234270"/>
                </a:lnTo>
                <a:lnTo>
                  <a:pt x="222885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74"/>
          <p:cNvSpPr/>
          <p:nvPr/>
        </p:nvSpPr>
        <p:spPr>
          <a:xfrm>
            <a:off x="8069580" y="4723447"/>
            <a:ext cx="231458" cy="377191"/>
          </a:xfrm>
          <a:custGeom>
            <a:avLst/>
            <a:gdLst/>
            <a:ahLst/>
            <a:cxnLst/>
            <a:rect l="0" t="0" r="0" b="0"/>
            <a:pathLst>
              <a:path w="231458" h="377191">
                <a:moveTo>
                  <a:pt x="231457" y="0"/>
                </a:moveTo>
                <a:lnTo>
                  <a:pt x="207594" y="23864"/>
                </a:lnTo>
                <a:lnTo>
                  <a:pt x="203165" y="29244"/>
                </a:lnTo>
                <a:lnTo>
                  <a:pt x="199261" y="34736"/>
                </a:lnTo>
                <a:lnTo>
                  <a:pt x="195705" y="40302"/>
                </a:lnTo>
                <a:lnTo>
                  <a:pt x="192383" y="46871"/>
                </a:lnTo>
                <a:lnTo>
                  <a:pt x="189215" y="54107"/>
                </a:lnTo>
                <a:lnTo>
                  <a:pt x="186151" y="61789"/>
                </a:lnTo>
                <a:lnTo>
                  <a:pt x="181251" y="69768"/>
                </a:lnTo>
                <a:lnTo>
                  <a:pt x="175126" y="77944"/>
                </a:lnTo>
                <a:lnTo>
                  <a:pt x="168186" y="86253"/>
                </a:lnTo>
                <a:lnTo>
                  <a:pt x="161654" y="95602"/>
                </a:lnTo>
                <a:lnTo>
                  <a:pt x="155394" y="105645"/>
                </a:lnTo>
                <a:lnTo>
                  <a:pt x="149316" y="116150"/>
                </a:lnTo>
                <a:lnTo>
                  <a:pt x="104355" y="203748"/>
                </a:lnTo>
                <a:lnTo>
                  <a:pt x="70078" y="271613"/>
                </a:lnTo>
                <a:lnTo>
                  <a:pt x="61006" y="288708"/>
                </a:lnTo>
                <a:lnTo>
                  <a:pt x="43306" y="320402"/>
                </a:lnTo>
                <a:lnTo>
                  <a:pt x="36490" y="331711"/>
                </a:lnTo>
                <a:lnTo>
                  <a:pt x="30994" y="340203"/>
                </a:lnTo>
                <a:lnTo>
                  <a:pt x="26378" y="346817"/>
                </a:lnTo>
                <a:lnTo>
                  <a:pt x="21395" y="353132"/>
                </a:lnTo>
                <a:lnTo>
                  <a:pt x="16168" y="359246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75"/>
          <p:cNvSpPr/>
          <p:nvPr/>
        </p:nvSpPr>
        <p:spPr>
          <a:xfrm>
            <a:off x="8343900" y="4954904"/>
            <a:ext cx="8573" cy="180024"/>
          </a:xfrm>
          <a:custGeom>
            <a:avLst/>
            <a:gdLst/>
            <a:ahLst/>
            <a:cxnLst/>
            <a:rect l="0" t="0" r="0" b="0"/>
            <a:pathLst>
              <a:path w="8573" h="180024">
                <a:moveTo>
                  <a:pt x="0" y="0"/>
                </a:moveTo>
                <a:lnTo>
                  <a:pt x="0" y="116033"/>
                </a:lnTo>
                <a:lnTo>
                  <a:pt x="952" y="125933"/>
                </a:lnTo>
                <a:lnTo>
                  <a:pt x="2539" y="135391"/>
                </a:lnTo>
                <a:lnTo>
                  <a:pt x="8572" y="1800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 the average rate of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4724400" cy="4724400"/>
          </a:xfrm>
        </p:spPr>
        <p:txBody>
          <a:bodyPr/>
          <a:lstStyle/>
          <a:p>
            <a:pPr eaLnBrk="1" hangingPunct="1"/>
            <a:r>
              <a:rPr lang="en-US" smtClean="0"/>
              <a:t>Find the average rate of change between 0 and 4 for each graph.</a:t>
            </a:r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5334000" y="1600200"/>
          <a:ext cx="3489325" cy="4543425"/>
        </p:xfrm>
        <a:graphic>
          <a:graphicData uri="http://schemas.openxmlformats.org/presentationml/2006/ole">
            <p:oleObj spid="_x0000_s5122" name="PBrush" r:id="rId4" imgW="3000000" imgH="3905795" progId="PBrush">
              <p:embed/>
            </p:oleObj>
          </a:graphicData>
        </a:graphic>
      </p:graphicFrame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5334000" y="1524000"/>
          <a:ext cx="3489325" cy="4543425"/>
        </p:xfrm>
        <a:graphic>
          <a:graphicData uri="http://schemas.openxmlformats.org/presentationml/2006/ole">
            <p:oleObj spid="_x0000_s5123" name="PBrush" r:id="rId5" imgW="3000000" imgH="3905795" progId="PBrush">
              <p:embed/>
            </p:oleObj>
          </a:graphicData>
        </a:graphic>
      </p:graphicFrame>
      <p:grpSp>
        <p:nvGrpSpPr>
          <p:cNvPr id="54" name="Group 53"/>
          <p:cNvGrpSpPr/>
          <p:nvPr/>
        </p:nvGrpSpPr>
        <p:grpSpPr>
          <a:xfrm>
            <a:off x="7049496" y="3248977"/>
            <a:ext cx="1131526" cy="579205"/>
            <a:chOff x="7049496" y="3248977"/>
            <a:chExt cx="1131526" cy="579205"/>
          </a:xfrm>
        </p:grpSpPr>
        <p:sp>
          <p:nvSpPr>
            <p:cNvPr id="52" name="SMARTPenAnnotation68"/>
            <p:cNvSpPr/>
            <p:nvPr/>
          </p:nvSpPr>
          <p:spPr>
            <a:xfrm>
              <a:off x="7049496" y="3763362"/>
              <a:ext cx="68503" cy="64820"/>
            </a:xfrm>
            <a:custGeom>
              <a:avLst/>
              <a:gdLst/>
              <a:ahLst/>
              <a:cxnLst/>
              <a:rect l="0" t="0" r="0" b="0"/>
              <a:pathLst>
                <a:path w="68503" h="64820">
                  <a:moveTo>
                    <a:pt x="34246" y="17110"/>
                  </a:moveTo>
                  <a:lnTo>
                    <a:pt x="47339" y="17110"/>
                  </a:lnTo>
                  <a:lnTo>
                    <a:pt x="48690" y="18063"/>
                  </a:lnTo>
                  <a:lnTo>
                    <a:pt x="49590" y="19650"/>
                  </a:lnTo>
                  <a:lnTo>
                    <a:pt x="50191" y="21661"/>
                  </a:lnTo>
                  <a:lnTo>
                    <a:pt x="50590" y="23954"/>
                  </a:lnTo>
                  <a:lnTo>
                    <a:pt x="50858" y="26435"/>
                  </a:lnTo>
                  <a:lnTo>
                    <a:pt x="51286" y="32710"/>
                  </a:lnTo>
                  <a:lnTo>
                    <a:pt x="51344" y="36109"/>
                  </a:lnTo>
                  <a:lnTo>
                    <a:pt x="51382" y="46051"/>
                  </a:lnTo>
                  <a:lnTo>
                    <a:pt x="50432" y="47834"/>
                  </a:lnTo>
                  <a:lnTo>
                    <a:pt x="48847" y="49023"/>
                  </a:lnTo>
                  <a:lnTo>
                    <a:pt x="46837" y="49815"/>
                  </a:lnTo>
                  <a:lnTo>
                    <a:pt x="45498" y="51296"/>
                  </a:lnTo>
                  <a:lnTo>
                    <a:pt x="44605" y="53236"/>
                  </a:lnTo>
                  <a:lnTo>
                    <a:pt x="43171" y="58642"/>
                  </a:lnTo>
                  <a:lnTo>
                    <a:pt x="42101" y="59086"/>
                  </a:lnTo>
                  <a:lnTo>
                    <a:pt x="40435" y="59381"/>
                  </a:lnTo>
                  <a:lnTo>
                    <a:pt x="35469" y="59856"/>
                  </a:lnTo>
                  <a:lnTo>
                    <a:pt x="34109" y="59895"/>
                  </a:lnTo>
                  <a:lnTo>
                    <a:pt x="21508" y="59970"/>
                  </a:lnTo>
                  <a:lnTo>
                    <a:pt x="19086" y="59018"/>
                  </a:lnTo>
                  <a:lnTo>
                    <a:pt x="16519" y="57431"/>
                  </a:lnTo>
                  <a:lnTo>
                    <a:pt x="10107" y="52591"/>
                  </a:lnTo>
                  <a:lnTo>
                    <a:pt x="9581" y="51242"/>
                  </a:lnTo>
                  <a:lnTo>
                    <a:pt x="9230" y="49390"/>
                  </a:lnTo>
                  <a:lnTo>
                    <a:pt x="8996" y="47202"/>
                  </a:lnTo>
                  <a:lnTo>
                    <a:pt x="8840" y="44791"/>
                  </a:lnTo>
                  <a:lnTo>
                    <a:pt x="8736" y="42232"/>
                  </a:lnTo>
                  <a:lnTo>
                    <a:pt x="8570" y="35831"/>
                  </a:lnTo>
                  <a:lnTo>
                    <a:pt x="8532" y="22461"/>
                  </a:lnTo>
                  <a:lnTo>
                    <a:pt x="9483" y="20678"/>
                  </a:lnTo>
                  <a:lnTo>
                    <a:pt x="11070" y="19489"/>
                  </a:lnTo>
                  <a:lnTo>
                    <a:pt x="15909" y="17580"/>
                  </a:lnTo>
                  <a:lnTo>
                    <a:pt x="17260" y="17423"/>
                  </a:lnTo>
                  <a:lnTo>
                    <a:pt x="19112" y="17319"/>
                  </a:lnTo>
                  <a:lnTo>
                    <a:pt x="23710" y="17203"/>
                  </a:lnTo>
                  <a:lnTo>
                    <a:pt x="55472" y="17110"/>
                  </a:lnTo>
                  <a:lnTo>
                    <a:pt x="56969" y="18063"/>
                  </a:lnTo>
                  <a:lnTo>
                    <a:pt x="57967" y="19650"/>
                  </a:lnTo>
                  <a:lnTo>
                    <a:pt x="58633" y="21661"/>
                  </a:lnTo>
                  <a:lnTo>
                    <a:pt x="60029" y="23002"/>
                  </a:lnTo>
                  <a:lnTo>
                    <a:pt x="61912" y="23895"/>
                  </a:lnTo>
                  <a:lnTo>
                    <a:pt x="64120" y="24491"/>
                  </a:lnTo>
                  <a:lnTo>
                    <a:pt x="65592" y="25841"/>
                  </a:lnTo>
                  <a:lnTo>
                    <a:pt x="66573" y="27693"/>
                  </a:lnTo>
                  <a:lnTo>
                    <a:pt x="67227" y="29880"/>
                  </a:lnTo>
                  <a:lnTo>
                    <a:pt x="67664" y="32291"/>
                  </a:lnTo>
                  <a:lnTo>
                    <a:pt x="67954" y="34851"/>
                  </a:lnTo>
                  <a:lnTo>
                    <a:pt x="68422" y="41252"/>
                  </a:lnTo>
                  <a:lnTo>
                    <a:pt x="68485" y="44667"/>
                  </a:lnTo>
                  <a:lnTo>
                    <a:pt x="68502" y="46912"/>
                  </a:lnTo>
                  <a:lnTo>
                    <a:pt x="67561" y="49360"/>
                  </a:lnTo>
                  <a:lnTo>
                    <a:pt x="65981" y="51945"/>
                  </a:lnTo>
                  <a:lnTo>
                    <a:pt x="63975" y="54621"/>
                  </a:lnTo>
                  <a:lnTo>
                    <a:pt x="61686" y="56405"/>
                  </a:lnTo>
                  <a:lnTo>
                    <a:pt x="59206" y="57594"/>
                  </a:lnTo>
                  <a:lnTo>
                    <a:pt x="56602" y="58387"/>
                  </a:lnTo>
                  <a:lnTo>
                    <a:pt x="53912" y="58915"/>
                  </a:lnTo>
                  <a:lnTo>
                    <a:pt x="51166" y="59268"/>
                  </a:lnTo>
                  <a:lnTo>
                    <a:pt x="48384" y="59503"/>
                  </a:lnTo>
                  <a:lnTo>
                    <a:pt x="45577" y="60612"/>
                  </a:lnTo>
                  <a:lnTo>
                    <a:pt x="42752" y="62304"/>
                  </a:lnTo>
                  <a:lnTo>
                    <a:pt x="39917" y="64384"/>
                  </a:lnTo>
                  <a:lnTo>
                    <a:pt x="37074" y="64819"/>
                  </a:lnTo>
                  <a:lnTo>
                    <a:pt x="34227" y="64156"/>
                  </a:lnTo>
                  <a:lnTo>
                    <a:pt x="31376" y="62761"/>
                  </a:lnTo>
                  <a:lnTo>
                    <a:pt x="28523" y="61832"/>
                  </a:lnTo>
                  <a:lnTo>
                    <a:pt x="25668" y="61212"/>
                  </a:lnTo>
                  <a:lnTo>
                    <a:pt x="22813" y="60799"/>
                  </a:lnTo>
                  <a:lnTo>
                    <a:pt x="19956" y="60523"/>
                  </a:lnTo>
                  <a:lnTo>
                    <a:pt x="17099" y="60340"/>
                  </a:lnTo>
                  <a:lnTo>
                    <a:pt x="14242" y="60217"/>
                  </a:lnTo>
                  <a:lnTo>
                    <a:pt x="11386" y="59183"/>
                  </a:lnTo>
                  <a:lnTo>
                    <a:pt x="8528" y="57541"/>
                  </a:lnTo>
                  <a:lnTo>
                    <a:pt x="5671" y="55494"/>
                  </a:lnTo>
                  <a:lnTo>
                    <a:pt x="3765" y="53177"/>
                  </a:lnTo>
                  <a:lnTo>
                    <a:pt x="2496" y="50680"/>
                  </a:lnTo>
                  <a:lnTo>
                    <a:pt x="458" y="44379"/>
                  </a:lnTo>
                  <a:lnTo>
                    <a:pt x="290" y="42909"/>
                  </a:lnTo>
                  <a:lnTo>
                    <a:pt x="179" y="40977"/>
                  </a:lnTo>
                  <a:lnTo>
                    <a:pt x="55" y="36290"/>
                  </a:lnTo>
                  <a:lnTo>
                    <a:pt x="0" y="31032"/>
                  </a:lnTo>
                  <a:lnTo>
                    <a:pt x="938" y="28296"/>
                  </a:lnTo>
                  <a:lnTo>
                    <a:pt x="2516" y="25520"/>
                  </a:lnTo>
                  <a:lnTo>
                    <a:pt x="4520" y="22716"/>
                  </a:lnTo>
                  <a:lnTo>
                    <a:pt x="5857" y="19895"/>
                  </a:lnTo>
                  <a:lnTo>
                    <a:pt x="6747" y="17062"/>
                  </a:lnTo>
                  <a:lnTo>
                    <a:pt x="7341" y="14220"/>
                  </a:lnTo>
                  <a:lnTo>
                    <a:pt x="8689" y="12326"/>
                  </a:lnTo>
                  <a:lnTo>
                    <a:pt x="10541" y="11063"/>
                  </a:lnTo>
                  <a:lnTo>
                    <a:pt x="12727" y="10221"/>
                  </a:lnTo>
                  <a:lnTo>
                    <a:pt x="16090" y="8708"/>
                  </a:lnTo>
                  <a:lnTo>
                    <a:pt x="31479" y="1305"/>
                  </a:lnTo>
                  <a:lnTo>
                    <a:pt x="33354" y="858"/>
                  </a:lnTo>
                  <a:lnTo>
                    <a:pt x="35556" y="560"/>
                  </a:lnTo>
                  <a:lnTo>
                    <a:pt x="37977" y="362"/>
                  </a:lnTo>
                  <a:lnTo>
                    <a:pt x="40544" y="229"/>
                  </a:lnTo>
                  <a:lnTo>
                    <a:pt x="49774" y="0"/>
                  </a:lnTo>
                  <a:lnTo>
                    <a:pt x="51266" y="941"/>
                  </a:lnTo>
                  <a:lnTo>
                    <a:pt x="53213" y="2521"/>
                  </a:lnTo>
                  <a:lnTo>
                    <a:pt x="59846" y="8433"/>
                  </a:lnTo>
                  <a:lnTo>
                    <a:pt x="59886" y="9420"/>
                  </a:lnTo>
                  <a:lnTo>
                    <a:pt x="59929" y="13057"/>
                  </a:lnTo>
                  <a:lnTo>
                    <a:pt x="58987" y="14408"/>
                  </a:lnTo>
                  <a:lnTo>
                    <a:pt x="57408" y="15309"/>
                  </a:lnTo>
                  <a:lnTo>
                    <a:pt x="52580" y="16754"/>
                  </a:lnTo>
                  <a:lnTo>
                    <a:pt x="51231" y="16873"/>
                  </a:lnTo>
                  <a:lnTo>
                    <a:pt x="49379" y="16952"/>
                  </a:lnTo>
                  <a:lnTo>
                    <a:pt x="44115" y="17079"/>
                  </a:lnTo>
                  <a:lnTo>
                    <a:pt x="38136" y="17104"/>
                  </a:lnTo>
                  <a:lnTo>
                    <a:pt x="38744" y="17106"/>
                  </a:lnTo>
                  <a:close/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69"/>
            <p:cNvSpPr/>
            <p:nvPr/>
          </p:nvSpPr>
          <p:spPr>
            <a:xfrm>
              <a:off x="8112452" y="3248977"/>
              <a:ext cx="68570" cy="51402"/>
            </a:xfrm>
            <a:custGeom>
              <a:avLst/>
              <a:gdLst/>
              <a:ahLst/>
              <a:cxnLst/>
              <a:rect l="0" t="0" r="0" b="0"/>
              <a:pathLst>
                <a:path w="68570" h="51402">
                  <a:moveTo>
                    <a:pt x="59998" y="0"/>
                  </a:moveTo>
                  <a:lnTo>
                    <a:pt x="68217" y="8220"/>
                  </a:lnTo>
                  <a:lnTo>
                    <a:pt x="68334" y="9290"/>
                  </a:lnTo>
                  <a:lnTo>
                    <a:pt x="68413" y="10956"/>
                  </a:lnTo>
                  <a:lnTo>
                    <a:pt x="68500" y="15347"/>
                  </a:lnTo>
                  <a:lnTo>
                    <a:pt x="68569" y="30132"/>
                  </a:lnTo>
                  <a:lnTo>
                    <a:pt x="67616" y="32471"/>
                  </a:lnTo>
                  <a:lnTo>
                    <a:pt x="66030" y="34982"/>
                  </a:lnTo>
                  <a:lnTo>
                    <a:pt x="61190" y="41306"/>
                  </a:lnTo>
                  <a:lnTo>
                    <a:pt x="59839" y="42777"/>
                  </a:lnTo>
                  <a:lnTo>
                    <a:pt x="55800" y="46952"/>
                  </a:lnTo>
                  <a:lnTo>
                    <a:pt x="52437" y="48446"/>
                  </a:lnTo>
                  <a:lnTo>
                    <a:pt x="48290" y="49442"/>
                  </a:lnTo>
                  <a:lnTo>
                    <a:pt x="43619" y="50107"/>
                  </a:lnTo>
                  <a:lnTo>
                    <a:pt x="39554" y="50549"/>
                  </a:lnTo>
                  <a:lnTo>
                    <a:pt x="35891" y="50845"/>
                  </a:lnTo>
                  <a:lnTo>
                    <a:pt x="27719" y="51318"/>
                  </a:lnTo>
                  <a:lnTo>
                    <a:pt x="24062" y="51383"/>
                  </a:lnTo>
                  <a:lnTo>
                    <a:pt x="21753" y="51401"/>
                  </a:lnTo>
                  <a:lnTo>
                    <a:pt x="19261" y="50459"/>
                  </a:lnTo>
                  <a:lnTo>
                    <a:pt x="16647" y="48880"/>
                  </a:lnTo>
                  <a:lnTo>
                    <a:pt x="10159" y="44051"/>
                  </a:lnTo>
                  <a:lnTo>
                    <a:pt x="8674" y="42703"/>
                  </a:lnTo>
                  <a:lnTo>
                    <a:pt x="1322" y="35586"/>
                  </a:lnTo>
                  <a:lnTo>
                    <a:pt x="879" y="34202"/>
                  </a:lnTo>
                  <a:lnTo>
                    <a:pt x="583" y="32326"/>
                  </a:lnTo>
                  <a:lnTo>
                    <a:pt x="386" y="30123"/>
                  </a:lnTo>
                  <a:lnTo>
                    <a:pt x="254" y="27702"/>
                  </a:lnTo>
                  <a:lnTo>
                    <a:pt x="24" y="18723"/>
                  </a:lnTo>
                  <a:lnTo>
                    <a:pt x="0" y="13062"/>
                  </a:lnTo>
                  <a:lnTo>
                    <a:pt x="950" y="10613"/>
                  </a:lnTo>
                  <a:lnTo>
                    <a:pt x="2535" y="8028"/>
                  </a:lnTo>
                  <a:lnTo>
                    <a:pt x="4544" y="5352"/>
                  </a:lnTo>
                  <a:lnTo>
                    <a:pt x="6836" y="3568"/>
                  </a:lnTo>
                  <a:lnTo>
                    <a:pt x="9317" y="2379"/>
                  </a:lnTo>
                  <a:lnTo>
                    <a:pt x="15592" y="470"/>
                  </a:lnTo>
                  <a:lnTo>
                    <a:pt x="17058" y="314"/>
                  </a:lnTo>
                  <a:lnTo>
                    <a:pt x="18989" y="209"/>
                  </a:lnTo>
                  <a:lnTo>
                    <a:pt x="23674" y="93"/>
                  </a:lnTo>
                  <a:lnTo>
                    <a:pt x="45743" y="4"/>
                  </a:lnTo>
                  <a:lnTo>
                    <a:pt x="48589" y="955"/>
                  </a:lnTo>
                  <a:lnTo>
                    <a:pt x="51440" y="2542"/>
                  </a:lnTo>
                  <a:lnTo>
                    <a:pt x="58308" y="7381"/>
                  </a:lnTo>
                  <a:lnTo>
                    <a:pt x="58870" y="8731"/>
                  </a:lnTo>
                  <a:lnTo>
                    <a:pt x="59246" y="10583"/>
                  </a:lnTo>
                  <a:lnTo>
                    <a:pt x="59496" y="12770"/>
                  </a:lnTo>
                  <a:lnTo>
                    <a:pt x="60616" y="14229"/>
                  </a:lnTo>
                  <a:lnTo>
                    <a:pt x="62315" y="15201"/>
                  </a:lnTo>
                  <a:lnTo>
                    <a:pt x="64400" y="15849"/>
                  </a:lnTo>
                  <a:lnTo>
                    <a:pt x="65789" y="17234"/>
                  </a:lnTo>
                  <a:lnTo>
                    <a:pt x="66716" y="19109"/>
                  </a:lnTo>
                  <a:lnTo>
                    <a:pt x="67334" y="21312"/>
                  </a:lnTo>
                  <a:lnTo>
                    <a:pt x="66793" y="22781"/>
                  </a:lnTo>
                  <a:lnTo>
                    <a:pt x="65481" y="23760"/>
                  </a:lnTo>
                  <a:lnTo>
                    <a:pt x="60318" y="25603"/>
                  </a:lnTo>
                  <a:lnTo>
                    <a:pt x="59259" y="25641"/>
                  </a:lnTo>
                  <a:lnTo>
                    <a:pt x="51787" y="25715"/>
                  </a:lnTo>
                  <a:lnTo>
                    <a:pt x="51665" y="24763"/>
                  </a:lnTo>
                  <a:lnTo>
                    <a:pt x="51586" y="23176"/>
                  </a:lnTo>
                  <a:lnTo>
                    <a:pt x="51533" y="21166"/>
                  </a:lnTo>
                  <a:lnTo>
                    <a:pt x="50544" y="19826"/>
                  </a:lnTo>
                  <a:lnTo>
                    <a:pt x="48932" y="18932"/>
                  </a:lnTo>
                  <a:lnTo>
                    <a:pt x="46907" y="18336"/>
                  </a:lnTo>
                  <a:lnTo>
                    <a:pt x="44602" y="17939"/>
                  </a:lnTo>
                  <a:lnTo>
                    <a:pt x="42115" y="17675"/>
                  </a:lnTo>
                  <a:lnTo>
                    <a:pt x="39503" y="17498"/>
                  </a:lnTo>
                  <a:lnTo>
                    <a:pt x="37762" y="16428"/>
                  </a:lnTo>
                  <a:lnTo>
                    <a:pt x="36601" y="14762"/>
                  </a:lnTo>
                  <a:lnTo>
                    <a:pt x="34739" y="9795"/>
                  </a:lnTo>
                  <a:lnTo>
                    <a:pt x="35538" y="9388"/>
                  </a:lnTo>
                  <a:lnTo>
                    <a:pt x="37024" y="9116"/>
                  </a:lnTo>
                  <a:lnTo>
                    <a:pt x="41702" y="8680"/>
                  </a:lnTo>
                  <a:lnTo>
                    <a:pt x="44881" y="8621"/>
                  </a:lnTo>
                  <a:lnTo>
                    <a:pt x="56289" y="8573"/>
                  </a:lnTo>
                  <a:lnTo>
                    <a:pt x="54222" y="8573"/>
                  </a:lnTo>
                  <a:lnTo>
                    <a:pt x="53290" y="9525"/>
                  </a:lnTo>
                  <a:lnTo>
                    <a:pt x="52668" y="11113"/>
                  </a:lnTo>
                  <a:lnTo>
                    <a:pt x="51671" y="15953"/>
                  </a:lnTo>
                  <a:lnTo>
                    <a:pt x="50636" y="16351"/>
                  </a:lnTo>
                  <a:lnTo>
                    <a:pt x="48994" y="16615"/>
                  </a:lnTo>
                  <a:lnTo>
                    <a:pt x="46947" y="16792"/>
                  </a:lnTo>
                  <a:lnTo>
                    <a:pt x="44629" y="16910"/>
                  </a:lnTo>
                  <a:lnTo>
                    <a:pt x="35831" y="17114"/>
                  </a:lnTo>
                  <a:lnTo>
                    <a:pt x="17135" y="1714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0"/>
          <p:cNvSpPr/>
          <p:nvPr/>
        </p:nvSpPr>
        <p:spPr>
          <a:xfrm>
            <a:off x="1871741" y="1294447"/>
            <a:ext cx="308532" cy="556708"/>
          </a:xfrm>
          <a:custGeom>
            <a:avLst/>
            <a:gdLst/>
            <a:ahLst/>
            <a:cxnLst/>
            <a:rect l="0" t="0" r="0" b="0"/>
            <a:pathLst>
              <a:path w="308532" h="556708">
                <a:moveTo>
                  <a:pt x="308531" y="0"/>
                </a:moveTo>
                <a:lnTo>
                  <a:pt x="295417" y="0"/>
                </a:lnTo>
                <a:lnTo>
                  <a:pt x="294073" y="953"/>
                </a:lnTo>
                <a:lnTo>
                  <a:pt x="293178" y="2540"/>
                </a:lnTo>
                <a:lnTo>
                  <a:pt x="292580" y="4551"/>
                </a:lnTo>
                <a:lnTo>
                  <a:pt x="289377" y="9325"/>
                </a:lnTo>
                <a:lnTo>
                  <a:pt x="282218" y="17368"/>
                </a:lnTo>
                <a:lnTo>
                  <a:pt x="279559" y="20151"/>
                </a:lnTo>
                <a:lnTo>
                  <a:pt x="271525" y="25784"/>
                </a:lnTo>
                <a:lnTo>
                  <a:pt x="266715" y="28619"/>
                </a:lnTo>
                <a:lnTo>
                  <a:pt x="261604" y="32414"/>
                </a:lnTo>
                <a:lnTo>
                  <a:pt x="256291" y="36850"/>
                </a:lnTo>
                <a:lnTo>
                  <a:pt x="250844" y="41711"/>
                </a:lnTo>
                <a:lnTo>
                  <a:pt x="239713" y="52193"/>
                </a:lnTo>
                <a:lnTo>
                  <a:pt x="212493" y="78996"/>
                </a:lnTo>
                <a:lnTo>
                  <a:pt x="202596" y="86954"/>
                </a:lnTo>
                <a:lnTo>
                  <a:pt x="191235" y="95117"/>
                </a:lnTo>
                <a:lnTo>
                  <a:pt x="178899" y="103416"/>
                </a:lnTo>
                <a:lnTo>
                  <a:pt x="167817" y="111807"/>
                </a:lnTo>
                <a:lnTo>
                  <a:pt x="157572" y="120258"/>
                </a:lnTo>
                <a:lnTo>
                  <a:pt x="147884" y="128749"/>
                </a:lnTo>
                <a:lnTo>
                  <a:pt x="138568" y="137268"/>
                </a:lnTo>
                <a:lnTo>
                  <a:pt x="120597" y="154353"/>
                </a:lnTo>
                <a:lnTo>
                  <a:pt x="94414" y="180037"/>
                </a:lnTo>
                <a:lnTo>
                  <a:pt x="86729" y="188604"/>
                </a:lnTo>
                <a:lnTo>
                  <a:pt x="79701" y="197174"/>
                </a:lnTo>
                <a:lnTo>
                  <a:pt x="73110" y="205744"/>
                </a:lnTo>
                <a:lnTo>
                  <a:pt x="66811" y="215268"/>
                </a:lnTo>
                <a:lnTo>
                  <a:pt x="60707" y="225427"/>
                </a:lnTo>
                <a:lnTo>
                  <a:pt x="54732" y="236010"/>
                </a:lnTo>
                <a:lnTo>
                  <a:pt x="48844" y="245922"/>
                </a:lnTo>
                <a:lnTo>
                  <a:pt x="37222" y="264556"/>
                </a:lnTo>
                <a:lnTo>
                  <a:pt x="32408" y="273526"/>
                </a:lnTo>
                <a:lnTo>
                  <a:pt x="28247" y="282363"/>
                </a:lnTo>
                <a:lnTo>
                  <a:pt x="24520" y="291112"/>
                </a:lnTo>
                <a:lnTo>
                  <a:pt x="15299" y="310993"/>
                </a:lnTo>
                <a:lnTo>
                  <a:pt x="10173" y="321629"/>
                </a:lnTo>
                <a:lnTo>
                  <a:pt x="6755" y="331577"/>
                </a:lnTo>
                <a:lnTo>
                  <a:pt x="4478" y="341066"/>
                </a:lnTo>
                <a:lnTo>
                  <a:pt x="2958" y="350250"/>
                </a:lnTo>
                <a:lnTo>
                  <a:pt x="1946" y="359230"/>
                </a:lnTo>
                <a:lnTo>
                  <a:pt x="1271" y="368074"/>
                </a:lnTo>
                <a:lnTo>
                  <a:pt x="821" y="376828"/>
                </a:lnTo>
                <a:lnTo>
                  <a:pt x="321" y="396714"/>
                </a:lnTo>
                <a:lnTo>
                  <a:pt x="0" y="431423"/>
                </a:lnTo>
                <a:lnTo>
                  <a:pt x="2496" y="447014"/>
                </a:lnTo>
                <a:lnTo>
                  <a:pt x="6780" y="462515"/>
                </a:lnTo>
                <a:lnTo>
                  <a:pt x="11860" y="475755"/>
                </a:lnTo>
                <a:lnTo>
                  <a:pt x="16452" y="481952"/>
                </a:lnTo>
                <a:lnTo>
                  <a:pt x="22372" y="487989"/>
                </a:lnTo>
                <a:lnTo>
                  <a:pt x="29176" y="493919"/>
                </a:lnTo>
                <a:lnTo>
                  <a:pt x="34664" y="499777"/>
                </a:lnTo>
                <a:lnTo>
                  <a:pt x="43302" y="511365"/>
                </a:lnTo>
                <a:lnTo>
                  <a:pt x="48844" y="516170"/>
                </a:lnTo>
                <a:lnTo>
                  <a:pt x="55396" y="520326"/>
                </a:lnTo>
                <a:lnTo>
                  <a:pt x="62622" y="524049"/>
                </a:lnTo>
                <a:lnTo>
                  <a:pt x="68392" y="527484"/>
                </a:lnTo>
                <a:lnTo>
                  <a:pt x="77342" y="533840"/>
                </a:lnTo>
                <a:lnTo>
                  <a:pt x="82968" y="536868"/>
                </a:lnTo>
                <a:lnTo>
                  <a:pt x="89576" y="539840"/>
                </a:lnTo>
                <a:lnTo>
                  <a:pt x="96838" y="542773"/>
                </a:lnTo>
                <a:lnTo>
                  <a:pt x="103585" y="545681"/>
                </a:lnTo>
                <a:lnTo>
                  <a:pt x="116161" y="551452"/>
                </a:lnTo>
                <a:lnTo>
                  <a:pt x="122182" y="553372"/>
                </a:lnTo>
                <a:lnTo>
                  <a:pt x="128101" y="554653"/>
                </a:lnTo>
                <a:lnTo>
                  <a:pt x="133952" y="555506"/>
                </a:lnTo>
                <a:lnTo>
                  <a:pt x="139757" y="556075"/>
                </a:lnTo>
                <a:lnTo>
                  <a:pt x="145533" y="556454"/>
                </a:lnTo>
                <a:lnTo>
                  <a:pt x="151288" y="556707"/>
                </a:lnTo>
                <a:lnTo>
                  <a:pt x="157030" y="555923"/>
                </a:lnTo>
                <a:lnTo>
                  <a:pt x="162763" y="554448"/>
                </a:lnTo>
                <a:lnTo>
                  <a:pt x="168490" y="552512"/>
                </a:lnTo>
                <a:lnTo>
                  <a:pt x="177393" y="550361"/>
                </a:lnTo>
                <a:lnTo>
                  <a:pt x="185477" y="549405"/>
                </a:lnTo>
                <a:lnTo>
                  <a:pt x="190300" y="549150"/>
                </a:lnTo>
                <a:lnTo>
                  <a:pt x="205661" y="54864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"/>
          <p:cNvSpPr/>
          <p:nvPr/>
        </p:nvSpPr>
        <p:spPr>
          <a:xfrm>
            <a:off x="2291714" y="1457325"/>
            <a:ext cx="68581" cy="385763"/>
          </a:xfrm>
          <a:custGeom>
            <a:avLst/>
            <a:gdLst/>
            <a:ahLst/>
            <a:cxnLst/>
            <a:rect l="0" t="0" r="0" b="0"/>
            <a:pathLst>
              <a:path w="68581" h="385763">
                <a:moveTo>
                  <a:pt x="0" y="0"/>
                </a:moveTo>
                <a:lnTo>
                  <a:pt x="0" y="16482"/>
                </a:lnTo>
                <a:lnTo>
                  <a:pt x="953" y="20513"/>
                </a:lnTo>
                <a:lnTo>
                  <a:pt x="2540" y="24153"/>
                </a:lnTo>
                <a:lnTo>
                  <a:pt x="4551" y="27532"/>
                </a:lnTo>
                <a:lnTo>
                  <a:pt x="5892" y="31689"/>
                </a:lnTo>
                <a:lnTo>
                  <a:pt x="7381" y="41389"/>
                </a:lnTo>
                <a:lnTo>
                  <a:pt x="7779" y="47595"/>
                </a:lnTo>
                <a:lnTo>
                  <a:pt x="8043" y="54590"/>
                </a:lnTo>
                <a:lnTo>
                  <a:pt x="8416" y="78087"/>
                </a:lnTo>
                <a:lnTo>
                  <a:pt x="8468" y="86348"/>
                </a:lnTo>
                <a:lnTo>
                  <a:pt x="9456" y="94713"/>
                </a:lnTo>
                <a:lnTo>
                  <a:pt x="11066" y="103147"/>
                </a:lnTo>
                <a:lnTo>
                  <a:pt x="13093" y="111627"/>
                </a:lnTo>
                <a:lnTo>
                  <a:pt x="15396" y="120138"/>
                </a:lnTo>
                <a:lnTo>
                  <a:pt x="20495" y="137214"/>
                </a:lnTo>
                <a:lnTo>
                  <a:pt x="22236" y="145769"/>
                </a:lnTo>
                <a:lnTo>
                  <a:pt x="23397" y="154329"/>
                </a:lnTo>
                <a:lnTo>
                  <a:pt x="24170" y="162893"/>
                </a:lnTo>
                <a:lnTo>
                  <a:pt x="24686" y="172413"/>
                </a:lnTo>
                <a:lnTo>
                  <a:pt x="25260" y="193150"/>
                </a:lnTo>
                <a:lnTo>
                  <a:pt x="26365" y="203062"/>
                </a:lnTo>
                <a:lnTo>
                  <a:pt x="28054" y="212527"/>
                </a:lnTo>
                <a:lnTo>
                  <a:pt x="30133" y="221694"/>
                </a:lnTo>
                <a:lnTo>
                  <a:pt x="31519" y="231616"/>
                </a:lnTo>
                <a:lnTo>
                  <a:pt x="32443" y="242041"/>
                </a:lnTo>
                <a:lnTo>
                  <a:pt x="33059" y="252800"/>
                </a:lnTo>
                <a:lnTo>
                  <a:pt x="33743" y="272375"/>
                </a:lnTo>
                <a:lnTo>
                  <a:pt x="33926" y="281596"/>
                </a:lnTo>
                <a:lnTo>
                  <a:pt x="35000" y="289648"/>
                </a:lnTo>
                <a:lnTo>
                  <a:pt x="36668" y="296921"/>
                </a:lnTo>
                <a:lnTo>
                  <a:pt x="38733" y="303675"/>
                </a:lnTo>
                <a:lnTo>
                  <a:pt x="41062" y="310082"/>
                </a:lnTo>
                <a:lnTo>
                  <a:pt x="43567" y="316259"/>
                </a:lnTo>
                <a:lnTo>
                  <a:pt x="46190" y="322282"/>
                </a:lnTo>
                <a:lnTo>
                  <a:pt x="47939" y="328202"/>
                </a:lnTo>
                <a:lnTo>
                  <a:pt x="49881" y="339860"/>
                </a:lnTo>
                <a:lnTo>
                  <a:pt x="50745" y="348851"/>
                </a:lnTo>
                <a:lnTo>
                  <a:pt x="50975" y="352582"/>
                </a:lnTo>
                <a:lnTo>
                  <a:pt x="52081" y="356975"/>
                </a:lnTo>
                <a:lnTo>
                  <a:pt x="53771" y="361808"/>
                </a:lnTo>
                <a:lnTo>
                  <a:pt x="58776" y="374151"/>
                </a:lnTo>
                <a:lnTo>
                  <a:pt x="60139" y="376116"/>
                </a:lnTo>
                <a:lnTo>
                  <a:pt x="62000" y="378379"/>
                </a:lnTo>
                <a:lnTo>
                  <a:pt x="68580" y="38576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"/>
          <p:cNvSpPr/>
          <p:nvPr/>
        </p:nvSpPr>
        <p:spPr>
          <a:xfrm>
            <a:off x="2531744" y="1800225"/>
            <a:ext cx="25719" cy="94298"/>
          </a:xfrm>
          <a:custGeom>
            <a:avLst/>
            <a:gdLst/>
            <a:ahLst/>
            <a:cxnLst/>
            <a:rect l="0" t="0" r="0" b="0"/>
            <a:pathLst>
              <a:path w="25719" h="94298">
                <a:moveTo>
                  <a:pt x="0" y="0"/>
                </a:moveTo>
                <a:lnTo>
                  <a:pt x="0" y="17321"/>
                </a:lnTo>
                <a:lnTo>
                  <a:pt x="953" y="21072"/>
                </a:lnTo>
                <a:lnTo>
                  <a:pt x="2540" y="24525"/>
                </a:lnTo>
                <a:lnTo>
                  <a:pt x="4551" y="27780"/>
                </a:lnTo>
                <a:lnTo>
                  <a:pt x="5892" y="31855"/>
                </a:lnTo>
                <a:lnTo>
                  <a:pt x="6786" y="36477"/>
                </a:lnTo>
                <a:lnTo>
                  <a:pt x="7381" y="41462"/>
                </a:lnTo>
                <a:lnTo>
                  <a:pt x="8731" y="45739"/>
                </a:lnTo>
                <a:lnTo>
                  <a:pt x="10583" y="49543"/>
                </a:lnTo>
                <a:lnTo>
                  <a:pt x="12771" y="53031"/>
                </a:lnTo>
                <a:lnTo>
                  <a:pt x="14229" y="56309"/>
                </a:lnTo>
                <a:lnTo>
                  <a:pt x="15201" y="59446"/>
                </a:lnTo>
                <a:lnTo>
                  <a:pt x="15849" y="62491"/>
                </a:lnTo>
                <a:lnTo>
                  <a:pt x="16281" y="66425"/>
                </a:lnTo>
                <a:lnTo>
                  <a:pt x="16569" y="70954"/>
                </a:lnTo>
                <a:lnTo>
                  <a:pt x="17032" y="82807"/>
                </a:lnTo>
                <a:lnTo>
                  <a:pt x="17112" y="89411"/>
                </a:lnTo>
                <a:lnTo>
                  <a:pt x="18075" y="91039"/>
                </a:lnTo>
                <a:lnTo>
                  <a:pt x="19671" y="92125"/>
                </a:lnTo>
                <a:lnTo>
                  <a:pt x="25718" y="9429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"/>
          <p:cNvSpPr/>
          <p:nvPr/>
        </p:nvSpPr>
        <p:spPr>
          <a:xfrm>
            <a:off x="2703194" y="1492002"/>
            <a:ext cx="350306" cy="282458"/>
          </a:xfrm>
          <a:custGeom>
            <a:avLst/>
            <a:gdLst/>
            <a:ahLst/>
            <a:cxnLst/>
            <a:rect l="0" t="0" r="0" b="0"/>
            <a:pathLst>
              <a:path w="350306" h="282458">
                <a:moveTo>
                  <a:pt x="0" y="33903"/>
                </a:moveTo>
                <a:lnTo>
                  <a:pt x="0" y="29352"/>
                </a:lnTo>
                <a:lnTo>
                  <a:pt x="953" y="27059"/>
                </a:lnTo>
                <a:lnTo>
                  <a:pt x="7381" y="18302"/>
                </a:lnTo>
                <a:lnTo>
                  <a:pt x="17321" y="12664"/>
                </a:lnTo>
                <a:lnTo>
                  <a:pt x="22978" y="11171"/>
                </a:lnTo>
                <a:lnTo>
                  <a:pt x="29606" y="10176"/>
                </a:lnTo>
                <a:lnTo>
                  <a:pt x="36883" y="9512"/>
                </a:lnTo>
                <a:lnTo>
                  <a:pt x="43639" y="8117"/>
                </a:lnTo>
                <a:lnTo>
                  <a:pt x="50048" y="6235"/>
                </a:lnTo>
                <a:lnTo>
                  <a:pt x="56225" y="4028"/>
                </a:lnTo>
                <a:lnTo>
                  <a:pt x="64154" y="2556"/>
                </a:lnTo>
                <a:lnTo>
                  <a:pt x="73249" y="1575"/>
                </a:lnTo>
                <a:lnTo>
                  <a:pt x="83123" y="921"/>
                </a:lnTo>
                <a:lnTo>
                  <a:pt x="99174" y="194"/>
                </a:lnTo>
                <a:lnTo>
                  <a:pt x="106121" y="0"/>
                </a:lnTo>
                <a:lnTo>
                  <a:pt x="113610" y="823"/>
                </a:lnTo>
                <a:lnTo>
                  <a:pt x="121460" y="2325"/>
                </a:lnTo>
                <a:lnTo>
                  <a:pt x="129551" y="4278"/>
                </a:lnTo>
                <a:lnTo>
                  <a:pt x="136850" y="5581"/>
                </a:lnTo>
                <a:lnTo>
                  <a:pt x="143621" y="6449"/>
                </a:lnTo>
                <a:lnTo>
                  <a:pt x="150040" y="7027"/>
                </a:lnTo>
                <a:lnTo>
                  <a:pt x="155272" y="9318"/>
                </a:lnTo>
                <a:lnTo>
                  <a:pt x="159712" y="12751"/>
                </a:lnTo>
                <a:lnTo>
                  <a:pt x="167186" y="20692"/>
                </a:lnTo>
                <a:lnTo>
                  <a:pt x="173682" y="27396"/>
                </a:lnTo>
                <a:lnTo>
                  <a:pt x="175796" y="31470"/>
                </a:lnTo>
                <a:lnTo>
                  <a:pt x="177205" y="36091"/>
                </a:lnTo>
                <a:lnTo>
                  <a:pt x="178144" y="41076"/>
                </a:lnTo>
                <a:lnTo>
                  <a:pt x="176866" y="46305"/>
                </a:lnTo>
                <a:lnTo>
                  <a:pt x="174108" y="51696"/>
                </a:lnTo>
                <a:lnTo>
                  <a:pt x="170365" y="57195"/>
                </a:lnTo>
                <a:lnTo>
                  <a:pt x="165964" y="62766"/>
                </a:lnTo>
                <a:lnTo>
                  <a:pt x="161125" y="68385"/>
                </a:lnTo>
                <a:lnTo>
                  <a:pt x="155995" y="74036"/>
                </a:lnTo>
                <a:lnTo>
                  <a:pt x="145214" y="85394"/>
                </a:lnTo>
                <a:lnTo>
                  <a:pt x="122770" y="108209"/>
                </a:lnTo>
                <a:lnTo>
                  <a:pt x="116137" y="112968"/>
                </a:lnTo>
                <a:lnTo>
                  <a:pt x="108857" y="117092"/>
                </a:lnTo>
                <a:lnTo>
                  <a:pt x="101147" y="120795"/>
                </a:lnTo>
                <a:lnTo>
                  <a:pt x="96006" y="124216"/>
                </a:lnTo>
                <a:lnTo>
                  <a:pt x="92579" y="127449"/>
                </a:lnTo>
                <a:lnTo>
                  <a:pt x="90295" y="130557"/>
                </a:lnTo>
                <a:lnTo>
                  <a:pt x="87819" y="132629"/>
                </a:lnTo>
                <a:lnTo>
                  <a:pt x="85216" y="134010"/>
                </a:lnTo>
                <a:lnTo>
                  <a:pt x="82528" y="134931"/>
                </a:lnTo>
                <a:lnTo>
                  <a:pt x="80737" y="136497"/>
                </a:lnTo>
                <a:lnTo>
                  <a:pt x="79542" y="138494"/>
                </a:lnTo>
                <a:lnTo>
                  <a:pt x="78746" y="140778"/>
                </a:lnTo>
                <a:lnTo>
                  <a:pt x="78215" y="141348"/>
                </a:lnTo>
                <a:lnTo>
                  <a:pt x="77861" y="140775"/>
                </a:lnTo>
                <a:lnTo>
                  <a:pt x="77625" y="139441"/>
                </a:lnTo>
                <a:lnTo>
                  <a:pt x="78420" y="138551"/>
                </a:lnTo>
                <a:lnTo>
                  <a:pt x="79903" y="137958"/>
                </a:lnTo>
                <a:lnTo>
                  <a:pt x="85995" y="137300"/>
                </a:lnTo>
                <a:lnTo>
                  <a:pt x="98228" y="137007"/>
                </a:lnTo>
                <a:lnTo>
                  <a:pt x="105490" y="135976"/>
                </a:lnTo>
                <a:lnTo>
                  <a:pt x="113189" y="134337"/>
                </a:lnTo>
                <a:lnTo>
                  <a:pt x="121180" y="132291"/>
                </a:lnTo>
                <a:lnTo>
                  <a:pt x="129364" y="130928"/>
                </a:lnTo>
                <a:lnTo>
                  <a:pt x="137678" y="130018"/>
                </a:lnTo>
                <a:lnTo>
                  <a:pt x="146078" y="129412"/>
                </a:lnTo>
                <a:lnTo>
                  <a:pt x="156440" y="128056"/>
                </a:lnTo>
                <a:lnTo>
                  <a:pt x="168111" y="126199"/>
                </a:lnTo>
                <a:lnTo>
                  <a:pt x="180654" y="124008"/>
                </a:lnTo>
                <a:lnTo>
                  <a:pt x="193779" y="122548"/>
                </a:lnTo>
                <a:lnTo>
                  <a:pt x="207291" y="121575"/>
                </a:lnTo>
                <a:lnTo>
                  <a:pt x="221062" y="120926"/>
                </a:lnTo>
                <a:lnTo>
                  <a:pt x="234052" y="121445"/>
                </a:lnTo>
                <a:lnTo>
                  <a:pt x="246522" y="122744"/>
                </a:lnTo>
                <a:lnTo>
                  <a:pt x="258646" y="124563"/>
                </a:lnTo>
                <a:lnTo>
                  <a:pt x="269586" y="126728"/>
                </a:lnTo>
                <a:lnTo>
                  <a:pt x="279737" y="129124"/>
                </a:lnTo>
                <a:lnTo>
                  <a:pt x="289361" y="131673"/>
                </a:lnTo>
                <a:lnTo>
                  <a:pt x="307675" y="137046"/>
                </a:lnTo>
                <a:lnTo>
                  <a:pt x="316560" y="139812"/>
                </a:lnTo>
                <a:lnTo>
                  <a:pt x="324387" y="143562"/>
                </a:lnTo>
                <a:lnTo>
                  <a:pt x="331511" y="147966"/>
                </a:lnTo>
                <a:lnTo>
                  <a:pt x="338165" y="152808"/>
                </a:lnTo>
                <a:lnTo>
                  <a:pt x="342601" y="157940"/>
                </a:lnTo>
                <a:lnTo>
                  <a:pt x="345558" y="163267"/>
                </a:lnTo>
                <a:lnTo>
                  <a:pt x="347530" y="168723"/>
                </a:lnTo>
                <a:lnTo>
                  <a:pt x="348844" y="174265"/>
                </a:lnTo>
                <a:lnTo>
                  <a:pt x="349721" y="179865"/>
                </a:lnTo>
                <a:lnTo>
                  <a:pt x="350305" y="185503"/>
                </a:lnTo>
                <a:lnTo>
                  <a:pt x="349742" y="191167"/>
                </a:lnTo>
                <a:lnTo>
                  <a:pt x="348414" y="196848"/>
                </a:lnTo>
                <a:lnTo>
                  <a:pt x="346576" y="202540"/>
                </a:lnTo>
                <a:lnTo>
                  <a:pt x="343446" y="208240"/>
                </a:lnTo>
                <a:lnTo>
                  <a:pt x="339454" y="213945"/>
                </a:lnTo>
                <a:lnTo>
                  <a:pt x="334888" y="219653"/>
                </a:lnTo>
                <a:lnTo>
                  <a:pt x="328986" y="225364"/>
                </a:lnTo>
                <a:lnTo>
                  <a:pt x="322194" y="231076"/>
                </a:lnTo>
                <a:lnTo>
                  <a:pt x="314809" y="236789"/>
                </a:lnTo>
                <a:lnTo>
                  <a:pt x="307028" y="242503"/>
                </a:lnTo>
                <a:lnTo>
                  <a:pt x="290762" y="253931"/>
                </a:lnTo>
                <a:lnTo>
                  <a:pt x="282424" y="258693"/>
                </a:lnTo>
                <a:lnTo>
                  <a:pt x="274008" y="262821"/>
                </a:lnTo>
                <a:lnTo>
                  <a:pt x="265540" y="266525"/>
                </a:lnTo>
                <a:lnTo>
                  <a:pt x="257036" y="269947"/>
                </a:lnTo>
                <a:lnTo>
                  <a:pt x="239969" y="276288"/>
                </a:lnTo>
                <a:lnTo>
                  <a:pt x="232369" y="278361"/>
                </a:lnTo>
                <a:lnTo>
                  <a:pt x="225398" y="279742"/>
                </a:lnTo>
                <a:lnTo>
                  <a:pt x="218846" y="280663"/>
                </a:lnTo>
                <a:lnTo>
                  <a:pt x="209025" y="281687"/>
                </a:lnTo>
                <a:lnTo>
                  <a:pt x="200533" y="282141"/>
                </a:lnTo>
                <a:lnTo>
                  <a:pt x="185994" y="282397"/>
                </a:lnTo>
                <a:lnTo>
                  <a:pt x="178549" y="282457"/>
                </a:lnTo>
                <a:lnTo>
                  <a:pt x="169526" y="279944"/>
                </a:lnTo>
                <a:lnTo>
                  <a:pt x="164452" y="277940"/>
                </a:lnTo>
                <a:lnTo>
                  <a:pt x="161070" y="275652"/>
                </a:lnTo>
                <a:lnTo>
                  <a:pt x="158815" y="273174"/>
                </a:lnTo>
                <a:lnTo>
                  <a:pt x="154306" y="26536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"/>
          <p:cNvSpPr/>
          <p:nvPr/>
        </p:nvSpPr>
        <p:spPr>
          <a:xfrm>
            <a:off x="3097529" y="1363027"/>
            <a:ext cx="272432" cy="497206"/>
          </a:xfrm>
          <a:custGeom>
            <a:avLst/>
            <a:gdLst/>
            <a:ahLst/>
            <a:cxnLst/>
            <a:rect l="0" t="0" r="0" b="0"/>
            <a:pathLst>
              <a:path w="272432" h="497206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15575" y="8731"/>
                </a:lnTo>
                <a:lnTo>
                  <a:pt x="19909" y="10583"/>
                </a:lnTo>
                <a:lnTo>
                  <a:pt x="24703" y="12770"/>
                </a:lnTo>
                <a:lnTo>
                  <a:pt x="30756" y="15181"/>
                </a:lnTo>
                <a:lnTo>
                  <a:pt x="45102" y="20400"/>
                </a:lnTo>
                <a:lnTo>
                  <a:pt x="53881" y="24077"/>
                </a:lnTo>
                <a:lnTo>
                  <a:pt x="63543" y="28434"/>
                </a:lnTo>
                <a:lnTo>
                  <a:pt x="73795" y="33243"/>
                </a:lnTo>
                <a:lnTo>
                  <a:pt x="83487" y="37402"/>
                </a:lnTo>
                <a:lnTo>
                  <a:pt x="92805" y="41127"/>
                </a:lnTo>
                <a:lnTo>
                  <a:pt x="101876" y="44563"/>
                </a:lnTo>
                <a:lnTo>
                  <a:pt x="111732" y="48759"/>
                </a:lnTo>
                <a:lnTo>
                  <a:pt x="132844" y="58501"/>
                </a:lnTo>
                <a:lnTo>
                  <a:pt x="166150" y="74695"/>
                </a:lnTo>
                <a:lnTo>
                  <a:pt x="176489" y="81229"/>
                </a:lnTo>
                <a:lnTo>
                  <a:pt x="186239" y="88443"/>
                </a:lnTo>
                <a:lnTo>
                  <a:pt x="195597" y="96109"/>
                </a:lnTo>
                <a:lnTo>
                  <a:pt x="204693" y="104078"/>
                </a:lnTo>
                <a:lnTo>
                  <a:pt x="213615" y="112248"/>
                </a:lnTo>
                <a:lnTo>
                  <a:pt x="222420" y="120552"/>
                </a:lnTo>
                <a:lnTo>
                  <a:pt x="230195" y="129898"/>
                </a:lnTo>
                <a:lnTo>
                  <a:pt x="237284" y="139939"/>
                </a:lnTo>
                <a:lnTo>
                  <a:pt x="243914" y="150442"/>
                </a:lnTo>
                <a:lnTo>
                  <a:pt x="249287" y="161255"/>
                </a:lnTo>
                <a:lnTo>
                  <a:pt x="253822" y="172273"/>
                </a:lnTo>
                <a:lnTo>
                  <a:pt x="257797" y="183429"/>
                </a:lnTo>
                <a:lnTo>
                  <a:pt x="261400" y="194676"/>
                </a:lnTo>
                <a:lnTo>
                  <a:pt x="264754" y="205984"/>
                </a:lnTo>
                <a:lnTo>
                  <a:pt x="267943" y="217333"/>
                </a:lnTo>
                <a:lnTo>
                  <a:pt x="270069" y="228708"/>
                </a:lnTo>
                <a:lnTo>
                  <a:pt x="271486" y="240102"/>
                </a:lnTo>
                <a:lnTo>
                  <a:pt x="272431" y="251508"/>
                </a:lnTo>
                <a:lnTo>
                  <a:pt x="271156" y="262922"/>
                </a:lnTo>
                <a:lnTo>
                  <a:pt x="268401" y="274342"/>
                </a:lnTo>
                <a:lnTo>
                  <a:pt x="264659" y="285764"/>
                </a:lnTo>
                <a:lnTo>
                  <a:pt x="260260" y="296237"/>
                </a:lnTo>
                <a:lnTo>
                  <a:pt x="255422" y="306076"/>
                </a:lnTo>
                <a:lnTo>
                  <a:pt x="244966" y="325581"/>
                </a:lnTo>
                <a:lnTo>
                  <a:pt x="233969" y="346950"/>
                </a:lnTo>
                <a:lnTo>
                  <a:pt x="227417" y="357030"/>
                </a:lnTo>
                <a:lnTo>
                  <a:pt x="220192" y="366608"/>
                </a:lnTo>
                <a:lnTo>
                  <a:pt x="212517" y="375850"/>
                </a:lnTo>
                <a:lnTo>
                  <a:pt x="204543" y="384869"/>
                </a:lnTo>
                <a:lnTo>
                  <a:pt x="188063" y="402510"/>
                </a:lnTo>
                <a:lnTo>
                  <a:pt x="162720" y="428508"/>
                </a:lnTo>
                <a:lnTo>
                  <a:pt x="154201" y="436167"/>
                </a:lnTo>
                <a:lnTo>
                  <a:pt x="145663" y="443178"/>
                </a:lnTo>
                <a:lnTo>
                  <a:pt x="137114" y="449757"/>
                </a:lnTo>
                <a:lnTo>
                  <a:pt x="129509" y="455095"/>
                </a:lnTo>
                <a:lnTo>
                  <a:pt x="122535" y="459607"/>
                </a:lnTo>
                <a:lnTo>
                  <a:pt x="115980" y="463567"/>
                </a:lnTo>
                <a:lnTo>
                  <a:pt x="101077" y="473047"/>
                </a:lnTo>
                <a:lnTo>
                  <a:pt x="93102" y="478242"/>
                </a:lnTo>
                <a:lnTo>
                  <a:pt x="85881" y="481706"/>
                </a:lnTo>
                <a:lnTo>
                  <a:pt x="79162" y="484015"/>
                </a:lnTo>
                <a:lnTo>
                  <a:pt x="72777" y="485554"/>
                </a:lnTo>
                <a:lnTo>
                  <a:pt x="67568" y="487533"/>
                </a:lnTo>
                <a:lnTo>
                  <a:pt x="59241" y="492271"/>
                </a:lnTo>
                <a:lnTo>
                  <a:pt x="52364" y="495012"/>
                </a:lnTo>
                <a:lnTo>
                  <a:pt x="42863" y="49720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"/>
          <p:cNvSpPr/>
          <p:nvPr/>
        </p:nvSpPr>
        <p:spPr>
          <a:xfrm>
            <a:off x="3466147" y="1791652"/>
            <a:ext cx="42863" cy="154306"/>
          </a:xfrm>
          <a:custGeom>
            <a:avLst/>
            <a:gdLst/>
            <a:ahLst/>
            <a:cxnLst/>
            <a:rect l="0" t="0" r="0" b="0"/>
            <a:pathLst>
              <a:path w="42863" h="154306">
                <a:moveTo>
                  <a:pt x="42862" y="0"/>
                </a:moveTo>
                <a:lnTo>
                  <a:pt x="42862" y="24951"/>
                </a:lnTo>
                <a:lnTo>
                  <a:pt x="41910" y="29969"/>
                </a:lnTo>
                <a:lnTo>
                  <a:pt x="40323" y="35219"/>
                </a:lnTo>
                <a:lnTo>
                  <a:pt x="38312" y="40624"/>
                </a:lnTo>
                <a:lnTo>
                  <a:pt x="36971" y="46133"/>
                </a:lnTo>
                <a:lnTo>
                  <a:pt x="36077" y="51710"/>
                </a:lnTo>
                <a:lnTo>
                  <a:pt x="35481" y="57334"/>
                </a:lnTo>
                <a:lnTo>
                  <a:pt x="34132" y="63940"/>
                </a:lnTo>
                <a:lnTo>
                  <a:pt x="32280" y="71202"/>
                </a:lnTo>
                <a:lnTo>
                  <a:pt x="30092" y="78900"/>
                </a:lnTo>
                <a:lnTo>
                  <a:pt x="27681" y="85938"/>
                </a:lnTo>
                <a:lnTo>
                  <a:pt x="25122" y="92534"/>
                </a:lnTo>
                <a:lnTo>
                  <a:pt x="22463" y="98837"/>
                </a:lnTo>
                <a:lnTo>
                  <a:pt x="20690" y="103991"/>
                </a:lnTo>
                <a:lnTo>
                  <a:pt x="19508" y="108380"/>
                </a:lnTo>
                <a:lnTo>
                  <a:pt x="18721" y="112258"/>
                </a:lnTo>
                <a:lnTo>
                  <a:pt x="17243" y="116749"/>
                </a:lnTo>
                <a:lnTo>
                  <a:pt x="15305" y="121648"/>
                </a:lnTo>
                <a:lnTo>
                  <a:pt x="13061" y="126818"/>
                </a:lnTo>
                <a:lnTo>
                  <a:pt x="11565" y="131218"/>
                </a:lnTo>
                <a:lnTo>
                  <a:pt x="10567" y="135104"/>
                </a:lnTo>
                <a:lnTo>
                  <a:pt x="9902" y="138647"/>
                </a:lnTo>
                <a:lnTo>
                  <a:pt x="8507" y="141961"/>
                </a:lnTo>
                <a:lnTo>
                  <a:pt x="6624" y="145123"/>
                </a:lnTo>
                <a:lnTo>
                  <a:pt x="0" y="15430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"/>
          <p:cNvSpPr/>
          <p:nvPr/>
        </p:nvSpPr>
        <p:spPr>
          <a:xfrm>
            <a:off x="3929234" y="1294447"/>
            <a:ext cx="291294" cy="625793"/>
          </a:xfrm>
          <a:custGeom>
            <a:avLst/>
            <a:gdLst/>
            <a:ahLst/>
            <a:cxnLst/>
            <a:rect l="0" t="0" r="0" b="0"/>
            <a:pathLst>
              <a:path w="291294" h="625793">
                <a:moveTo>
                  <a:pt x="291293" y="0"/>
                </a:moveTo>
                <a:lnTo>
                  <a:pt x="273972" y="0"/>
                </a:lnTo>
                <a:lnTo>
                  <a:pt x="270221" y="953"/>
                </a:lnTo>
                <a:lnTo>
                  <a:pt x="263512" y="4551"/>
                </a:lnTo>
                <a:lnTo>
                  <a:pt x="254816" y="9325"/>
                </a:lnTo>
                <a:lnTo>
                  <a:pt x="249830" y="11932"/>
                </a:lnTo>
                <a:lnTo>
                  <a:pt x="243649" y="14622"/>
                </a:lnTo>
                <a:lnTo>
                  <a:pt x="236670" y="17368"/>
                </a:lnTo>
                <a:lnTo>
                  <a:pt x="229160" y="20151"/>
                </a:lnTo>
                <a:lnTo>
                  <a:pt x="222249" y="24864"/>
                </a:lnTo>
                <a:lnTo>
                  <a:pt x="215736" y="30864"/>
                </a:lnTo>
                <a:lnTo>
                  <a:pt x="209490" y="37721"/>
                </a:lnTo>
                <a:lnTo>
                  <a:pt x="202467" y="44197"/>
                </a:lnTo>
                <a:lnTo>
                  <a:pt x="194928" y="50420"/>
                </a:lnTo>
                <a:lnTo>
                  <a:pt x="187045" y="56473"/>
                </a:lnTo>
                <a:lnTo>
                  <a:pt x="178932" y="63366"/>
                </a:lnTo>
                <a:lnTo>
                  <a:pt x="170665" y="70819"/>
                </a:lnTo>
                <a:lnTo>
                  <a:pt x="162298" y="78645"/>
                </a:lnTo>
                <a:lnTo>
                  <a:pt x="152908" y="86720"/>
                </a:lnTo>
                <a:lnTo>
                  <a:pt x="142839" y="94961"/>
                </a:lnTo>
                <a:lnTo>
                  <a:pt x="132316" y="103312"/>
                </a:lnTo>
                <a:lnTo>
                  <a:pt x="122443" y="111737"/>
                </a:lnTo>
                <a:lnTo>
                  <a:pt x="113004" y="120212"/>
                </a:lnTo>
                <a:lnTo>
                  <a:pt x="103854" y="128719"/>
                </a:lnTo>
                <a:lnTo>
                  <a:pt x="94896" y="138200"/>
                </a:lnTo>
                <a:lnTo>
                  <a:pt x="86067" y="148331"/>
                </a:lnTo>
                <a:lnTo>
                  <a:pt x="77323" y="158895"/>
                </a:lnTo>
                <a:lnTo>
                  <a:pt x="69589" y="168795"/>
                </a:lnTo>
                <a:lnTo>
                  <a:pt x="62528" y="178252"/>
                </a:lnTo>
                <a:lnTo>
                  <a:pt x="32956" y="218514"/>
                </a:lnTo>
                <a:lnTo>
                  <a:pt x="26676" y="229496"/>
                </a:lnTo>
                <a:lnTo>
                  <a:pt x="21537" y="240627"/>
                </a:lnTo>
                <a:lnTo>
                  <a:pt x="17158" y="251858"/>
                </a:lnTo>
                <a:lnTo>
                  <a:pt x="13286" y="263155"/>
                </a:lnTo>
                <a:lnTo>
                  <a:pt x="9753" y="274497"/>
                </a:lnTo>
                <a:lnTo>
                  <a:pt x="6445" y="285868"/>
                </a:lnTo>
                <a:lnTo>
                  <a:pt x="4239" y="297259"/>
                </a:lnTo>
                <a:lnTo>
                  <a:pt x="2769" y="308662"/>
                </a:lnTo>
                <a:lnTo>
                  <a:pt x="1788" y="320075"/>
                </a:lnTo>
                <a:lnTo>
                  <a:pt x="1135" y="330541"/>
                </a:lnTo>
                <a:lnTo>
                  <a:pt x="409" y="349790"/>
                </a:lnTo>
                <a:lnTo>
                  <a:pt x="0" y="381242"/>
                </a:lnTo>
                <a:lnTo>
                  <a:pt x="895" y="391322"/>
                </a:lnTo>
                <a:lnTo>
                  <a:pt x="4430" y="410141"/>
                </a:lnTo>
                <a:lnTo>
                  <a:pt x="9176" y="428030"/>
                </a:lnTo>
                <a:lnTo>
                  <a:pt x="15413" y="445505"/>
                </a:lnTo>
                <a:lnTo>
                  <a:pt x="19743" y="454166"/>
                </a:lnTo>
                <a:lnTo>
                  <a:pt x="24535" y="462797"/>
                </a:lnTo>
                <a:lnTo>
                  <a:pt x="29634" y="471409"/>
                </a:lnTo>
                <a:lnTo>
                  <a:pt x="40381" y="488598"/>
                </a:lnTo>
                <a:lnTo>
                  <a:pt x="46865" y="497182"/>
                </a:lnTo>
                <a:lnTo>
                  <a:pt x="54046" y="505762"/>
                </a:lnTo>
                <a:lnTo>
                  <a:pt x="61691" y="514340"/>
                </a:lnTo>
                <a:lnTo>
                  <a:pt x="75265" y="528951"/>
                </a:lnTo>
                <a:lnTo>
                  <a:pt x="93617" y="547886"/>
                </a:lnTo>
                <a:lnTo>
                  <a:pt x="99502" y="553852"/>
                </a:lnTo>
                <a:lnTo>
                  <a:pt x="106282" y="559735"/>
                </a:lnTo>
                <a:lnTo>
                  <a:pt x="113660" y="565562"/>
                </a:lnTo>
                <a:lnTo>
                  <a:pt x="121436" y="571351"/>
                </a:lnTo>
                <a:lnTo>
                  <a:pt x="129477" y="576163"/>
                </a:lnTo>
                <a:lnTo>
                  <a:pt x="137696" y="580324"/>
                </a:lnTo>
                <a:lnTo>
                  <a:pt x="146032" y="584050"/>
                </a:lnTo>
                <a:lnTo>
                  <a:pt x="154447" y="587487"/>
                </a:lnTo>
                <a:lnTo>
                  <a:pt x="162915" y="590730"/>
                </a:lnTo>
                <a:lnTo>
                  <a:pt x="171418" y="593845"/>
                </a:lnTo>
                <a:lnTo>
                  <a:pt x="178991" y="596874"/>
                </a:lnTo>
                <a:lnTo>
                  <a:pt x="185945" y="599846"/>
                </a:lnTo>
                <a:lnTo>
                  <a:pt x="192486" y="602780"/>
                </a:lnTo>
                <a:lnTo>
                  <a:pt x="197799" y="605688"/>
                </a:lnTo>
                <a:lnTo>
                  <a:pt x="210780" y="614332"/>
                </a:lnTo>
                <a:lnTo>
                  <a:pt x="215711" y="617200"/>
                </a:lnTo>
                <a:lnTo>
                  <a:pt x="220902" y="620064"/>
                </a:lnTo>
                <a:lnTo>
                  <a:pt x="226268" y="621974"/>
                </a:lnTo>
                <a:lnTo>
                  <a:pt x="231751" y="623247"/>
                </a:lnTo>
                <a:lnTo>
                  <a:pt x="237310" y="624095"/>
                </a:lnTo>
                <a:lnTo>
                  <a:pt x="246028" y="625038"/>
                </a:lnTo>
                <a:lnTo>
                  <a:pt x="254835" y="625644"/>
                </a:lnTo>
                <a:lnTo>
                  <a:pt x="258579" y="625726"/>
                </a:lnTo>
                <a:lnTo>
                  <a:pt x="265575" y="62579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"/>
          <p:cNvSpPr/>
          <p:nvPr/>
        </p:nvSpPr>
        <p:spPr>
          <a:xfrm>
            <a:off x="4289107" y="1423035"/>
            <a:ext cx="299886" cy="325755"/>
          </a:xfrm>
          <a:custGeom>
            <a:avLst/>
            <a:gdLst/>
            <a:ahLst/>
            <a:cxnLst/>
            <a:rect l="0" t="0" r="0" b="0"/>
            <a:pathLst>
              <a:path w="299886" h="325755">
                <a:moveTo>
                  <a:pt x="0" y="42862"/>
                </a:moveTo>
                <a:lnTo>
                  <a:pt x="12770" y="30092"/>
                </a:lnTo>
                <a:lnTo>
                  <a:pt x="15181" y="28634"/>
                </a:lnTo>
                <a:lnTo>
                  <a:pt x="20400" y="27013"/>
                </a:lnTo>
                <a:lnTo>
                  <a:pt x="25030" y="25629"/>
                </a:lnTo>
                <a:lnTo>
                  <a:pt x="37795" y="21550"/>
                </a:lnTo>
                <a:lnTo>
                  <a:pt x="44246" y="20082"/>
                </a:lnTo>
                <a:lnTo>
                  <a:pt x="50452" y="19103"/>
                </a:lnTo>
                <a:lnTo>
                  <a:pt x="56495" y="18450"/>
                </a:lnTo>
                <a:lnTo>
                  <a:pt x="62428" y="17062"/>
                </a:lnTo>
                <a:lnTo>
                  <a:pt x="68289" y="15185"/>
                </a:lnTo>
                <a:lnTo>
                  <a:pt x="74101" y="12981"/>
                </a:lnTo>
                <a:lnTo>
                  <a:pt x="80834" y="11511"/>
                </a:lnTo>
                <a:lnTo>
                  <a:pt x="88179" y="10531"/>
                </a:lnTo>
                <a:lnTo>
                  <a:pt x="95934" y="9878"/>
                </a:lnTo>
                <a:lnTo>
                  <a:pt x="103960" y="9443"/>
                </a:lnTo>
                <a:lnTo>
                  <a:pt x="120499" y="8959"/>
                </a:lnTo>
                <a:lnTo>
                  <a:pt x="128911" y="7878"/>
                </a:lnTo>
                <a:lnTo>
                  <a:pt x="137375" y="6204"/>
                </a:lnTo>
                <a:lnTo>
                  <a:pt x="145876" y="4136"/>
                </a:lnTo>
                <a:lnTo>
                  <a:pt x="154401" y="2757"/>
                </a:lnTo>
                <a:lnTo>
                  <a:pt x="162941" y="1838"/>
                </a:lnTo>
                <a:lnTo>
                  <a:pt x="171492" y="1225"/>
                </a:lnTo>
                <a:lnTo>
                  <a:pt x="179098" y="817"/>
                </a:lnTo>
                <a:lnTo>
                  <a:pt x="192629" y="363"/>
                </a:lnTo>
                <a:lnTo>
                  <a:pt x="231283" y="31"/>
                </a:lnTo>
                <a:lnTo>
                  <a:pt x="275554" y="0"/>
                </a:lnTo>
                <a:lnTo>
                  <a:pt x="278952" y="953"/>
                </a:lnTo>
                <a:lnTo>
                  <a:pt x="285269" y="4551"/>
                </a:lnTo>
                <a:lnTo>
                  <a:pt x="294180" y="11931"/>
                </a:lnTo>
                <a:lnTo>
                  <a:pt x="296133" y="14622"/>
                </a:lnTo>
                <a:lnTo>
                  <a:pt x="298302" y="20151"/>
                </a:lnTo>
                <a:lnTo>
                  <a:pt x="299524" y="28619"/>
                </a:lnTo>
                <a:lnTo>
                  <a:pt x="299809" y="36849"/>
                </a:lnTo>
                <a:lnTo>
                  <a:pt x="299885" y="41711"/>
                </a:lnTo>
                <a:lnTo>
                  <a:pt x="298984" y="46857"/>
                </a:lnTo>
                <a:lnTo>
                  <a:pt x="297430" y="52193"/>
                </a:lnTo>
                <a:lnTo>
                  <a:pt x="295441" y="57655"/>
                </a:lnTo>
                <a:lnTo>
                  <a:pt x="293163" y="63202"/>
                </a:lnTo>
                <a:lnTo>
                  <a:pt x="290692" y="68804"/>
                </a:lnTo>
                <a:lnTo>
                  <a:pt x="288092" y="74444"/>
                </a:lnTo>
                <a:lnTo>
                  <a:pt x="285407" y="82014"/>
                </a:lnTo>
                <a:lnTo>
                  <a:pt x="282664" y="90871"/>
                </a:lnTo>
                <a:lnTo>
                  <a:pt x="277076" y="109919"/>
                </a:lnTo>
                <a:lnTo>
                  <a:pt x="271417" y="127910"/>
                </a:lnTo>
                <a:lnTo>
                  <a:pt x="268575" y="135756"/>
                </a:lnTo>
                <a:lnTo>
                  <a:pt x="265728" y="142891"/>
                </a:lnTo>
                <a:lnTo>
                  <a:pt x="262877" y="149553"/>
                </a:lnTo>
                <a:lnTo>
                  <a:pt x="260023" y="156852"/>
                </a:lnTo>
                <a:lnTo>
                  <a:pt x="254314" y="172582"/>
                </a:lnTo>
                <a:lnTo>
                  <a:pt x="250505" y="179824"/>
                </a:lnTo>
                <a:lnTo>
                  <a:pt x="246061" y="186558"/>
                </a:lnTo>
                <a:lnTo>
                  <a:pt x="241193" y="192952"/>
                </a:lnTo>
                <a:lnTo>
                  <a:pt x="236995" y="200072"/>
                </a:lnTo>
                <a:lnTo>
                  <a:pt x="233244" y="207676"/>
                </a:lnTo>
                <a:lnTo>
                  <a:pt x="229791" y="215603"/>
                </a:lnTo>
                <a:lnTo>
                  <a:pt x="227489" y="222793"/>
                </a:lnTo>
                <a:lnTo>
                  <a:pt x="225955" y="229491"/>
                </a:lnTo>
                <a:lnTo>
                  <a:pt x="224931" y="235861"/>
                </a:lnTo>
                <a:lnTo>
                  <a:pt x="223297" y="242013"/>
                </a:lnTo>
                <a:lnTo>
                  <a:pt x="221255" y="248019"/>
                </a:lnTo>
                <a:lnTo>
                  <a:pt x="218940" y="253929"/>
                </a:lnTo>
                <a:lnTo>
                  <a:pt x="216369" y="263034"/>
                </a:lnTo>
                <a:lnTo>
                  <a:pt x="214274" y="271209"/>
                </a:lnTo>
                <a:lnTo>
                  <a:pt x="210168" y="281192"/>
                </a:lnTo>
                <a:lnTo>
                  <a:pt x="207708" y="289439"/>
                </a:lnTo>
                <a:lnTo>
                  <a:pt x="206323" y="299437"/>
                </a:lnTo>
                <a:lnTo>
                  <a:pt x="205913" y="308432"/>
                </a:lnTo>
                <a:lnTo>
                  <a:pt x="205763" y="316982"/>
                </a:lnTo>
                <a:lnTo>
                  <a:pt x="205750" y="321221"/>
                </a:lnTo>
                <a:lnTo>
                  <a:pt x="204795" y="322732"/>
                </a:lnTo>
                <a:lnTo>
                  <a:pt x="203204" y="323740"/>
                </a:lnTo>
                <a:lnTo>
                  <a:pt x="197272" y="325720"/>
                </a:lnTo>
                <a:lnTo>
                  <a:pt x="205740" y="32575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"/>
          <p:cNvSpPr/>
          <p:nvPr/>
        </p:nvSpPr>
        <p:spPr>
          <a:xfrm>
            <a:off x="4657725" y="1748789"/>
            <a:ext cx="68580" cy="162879"/>
          </a:xfrm>
          <a:custGeom>
            <a:avLst/>
            <a:gdLst/>
            <a:ahLst/>
            <a:cxnLst/>
            <a:rect l="0" t="0" r="0" b="0"/>
            <a:pathLst>
              <a:path w="68580" h="162879">
                <a:moveTo>
                  <a:pt x="68579" y="0"/>
                </a:moveTo>
                <a:lnTo>
                  <a:pt x="68579" y="25541"/>
                </a:lnTo>
                <a:lnTo>
                  <a:pt x="67627" y="29410"/>
                </a:lnTo>
                <a:lnTo>
                  <a:pt x="66040" y="32942"/>
                </a:lnTo>
                <a:lnTo>
                  <a:pt x="64029" y="36249"/>
                </a:lnTo>
                <a:lnTo>
                  <a:pt x="62688" y="40359"/>
                </a:lnTo>
                <a:lnTo>
                  <a:pt x="61794" y="45003"/>
                </a:lnTo>
                <a:lnTo>
                  <a:pt x="61198" y="50005"/>
                </a:lnTo>
                <a:lnTo>
                  <a:pt x="60801" y="55244"/>
                </a:lnTo>
                <a:lnTo>
                  <a:pt x="60537" y="60642"/>
                </a:lnTo>
                <a:lnTo>
                  <a:pt x="60360" y="66146"/>
                </a:lnTo>
                <a:lnTo>
                  <a:pt x="59290" y="71720"/>
                </a:lnTo>
                <a:lnTo>
                  <a:pt x="57624" y="77341"/>
                </a:lnTo>
                <a:lnTo>
                  <a:pt x="55560" y="82993"/>
                </a:lnTo>
                <a:lnTo>
                  <a:pt x="53233" y="87714"/>
                </a:lnTo>
                <a:lnTo>
                  <a:pt x="50729" y="91814"/>
                </a:lnTo>
                <a:lnTo>
                  <a:pt x="48106" y="95499"/>
                </a:lnTo>
                <a:lnTo>
                  <a:pt x="45406" y="99861"/>
                </a:lnTo>
                <a:lnTo>
                  <a:pt x="42653" y="104674"/>
                </a:lnTo>
                <a:lnTo>
                  <a:pt x="37054" y="115102"/>
                </a:lnTo>
                <a:lnTo>
                  <a:pt x="31391" y="126087"/>
                </a:lnTo>
                <a:lnTo>
                  <a:pt x="28547" y="130731"/>
                </a:lnTo>
                <a:lnTo>
                  <a:pt x="25699" y="134779"/>
                </a:lnTo>
                <a:lnTo>
                  <a:pt x="22848" y="138430"/>
                </a:lnTo>
                <a:lnTo>
                  <a:pt x="19042" y="141817"/>
                </a:lnTo>
                <a:lnTo>
                  <a:pt x="14599" y="145027"/>
                </a:lnTo>
                <a:lnTo>
                  <a:pt x="9733" y="148120"/>
                </a:lnTo>
                <a:lnTo>
                  <a:pt x="6488" y="151134"/>
                </a:lnTo>
                <a:lnTo>
                  <a:pt x="4326" y="154096"/>
                </a:lnTo>
                <a:lnTo>
                  <a:pt x="0" y="16287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"/>
          <p:cNvSpPr/>
          <p:nvPr/>
        </p:nvSpPr>
        <p:spPr>
          <a:xfrm>
            <a:off x="5017770" y="1388744"/>
            <a:ext cx="77153" cy="377192"/>
          </a:xfrm>
          <a:custGeom>
            <a:avLst/>
            <a:gdLst/>
            <a:ahLst/>
            <a:cxnLst/>
            <a:rect l="0" t="0" r="0" b="0"/>
            <a:pathLst>
              <a:path w="77153" h="377192">
                <a:moveTo>
                  <a:pt x="0" y="0"/>
                </a:moveTo>
                <a:lnTo>
                  <a:pt x="12770" y="12771"/>
                </a:lnTo>
                <a:lnTo>
                  <a:pt x="14228" y="15181"/>
                </a:lnTo>
                <a:lnTo>
                  <a:pt x="17233" y="24078"/>
                </a:lnTo>
                <a:lnTo>
                  <a:pt x="19108" y="28435"/>
                </a:lnTo>
                <a:lnTo>
                  <a:pt x="21311" y="33244"/>
                </a:lnTo>
                <a:lnTo>
                  <a:pt x="22780" y="38355"/>
                </a:lnTo>
                <a:lnTo>
                  <a:pt x="24412" y="49115"/>
                </a:lnTo>
                <a:lnTo>
                  <a:pt x="25799" y="54651"/>
                </a:lnTo>
                <a:lnTo>
                  <a:pt x="27677" y="60247"/>
                </a:lnTo>
                <a:lnTo>
                  <a:pt x="29881" y="65882"/>
                </a:lnTo>
                <a:lnTo>
                  <a:pt x="31350" y="72496"/>
                </a:lnTo>
                <a:lnTo>
                  <a:pt x="32331" y="79764"/>
                </a:lnTo>
                <a:lnTo>
                  <a:pt x="32983" y="87466"/>
                </a:lnTo>
                <a:lnTo>
                  <a:pt x="33419" y="95458"/>
                </a:lnTo>
                <a:lnTo>
                  <a:pt x="33903" y="111959"/>
                </a:lnTo>
                <a:lnTo>
                  <a:pt x="34984" y="120359"/>
                </a:lnTo>
                <a:lnTo>
                  <a:pt x="36657" y="128817"/>
                </a:lnTo>
                <a:lnTo>
                  <a:pt x="38726" y="137313"/>
                </a:lnTo>
                <a:lnTo>
                  <a:pt x="40104" y="145835"/>
                </a:lnTo>
                <a:lnTo>
                  <a:pt x="41024" y="154373"/>
                </a:lnTo>
                <a:lnTo>
                  <a:pt x="41637" y="162923"/>
                </a:lnTo>
                <a:lnTo>
                  <a:pt x="42045" y="171481"/>
                </a:lnTo>
                <a:lnTo>
                  <a:pt x="42499" y="188609"/>
                </a:lnTo>
                <a:lnTo>
                  <a:pt x="43572" y="198129"/>
                </a:lnTo>
                <a:lnTo>
                  <a:pt x="45241" y="208287"/>
                </a:lnTo>
                <a:lnTo>
                  <a:pt x="47305" y="218868"/>
                </a:lnTo>
                <a:lnTo>
                  <a:pt x="48682" y="227827"/>
                </a:lnTo>
                <a:lnTo>
                  <a:pt x="49600" y="235705"/>
                </a:lnTo>
                <a:lnTo>
                  <a:pt x="50211" y="242862"/>
                </a:lnTo>
                <a:lnTo>
                  <a:pt x="51572" y="250491"/>
                </a:lnTo>
                <a:lnTo>
                  <a:pt x="53430" y="258434"/>
                </a:lnTo>
                <a:lnTo>
                  <a:pt x="55623" y="266587"/>
                </a:lnTo>
                <a:lnTo>
                  <a:pt x="57084" y="273927"/>
                </a:lnTo>
                <a:lnTo>
                  <a:pt x="58058" y="280726"/>
                </a:lnTo>
                <a:lnTo>
                  <a:pt x="58708" y="287163"/>
                </a:lnTo>
                <a:lnTo>
                  <a:pt x="59141" y="293360"/>
                </a:lnTo>
                <a:lnTo>
                  <a:pt x="59430" y="299396"/>
                </a:lnTo>
                <a:lnTo>
                  <a:pt x="59622" y="305325"/>
                </a:lnTo>
                <a:lnTo>
                  <a:pt x="60703" y="310230"/>
                </a:lnTo>
                <a:lnTo>
                  <a:pt x="62376" y="314453"/>
                </a:lnTo>
                <a:lnTo>
                  <a:pt x="64444" y="318220"/>
                </a:lnTo>
                <a:lnTo>
                  <a:pt x="66741" y="327487"/>
                </a:lnTo>
                <a:lnTo>
                  <a:pt x="67354" y="332624"/>
                </a:lnTo>
                <a:lnTo>
                  <a:pt x="68715" y="337002"/>
                </a:lnTo>
                <a:lnTo>
                  <a:pt x="70575" y="340873"/>
                </a:lnTo>
                <a:lnTo>
                  <a:pt x="72767" y="344407"/>
                </a:lnTo>
                <a:lnTo>
                  <a:pt x="74229" y="347715"/>
                </a:lnTo>
                <a:lnTo>
                  <a:pt x="75853" y="353930"/>
                </a:lnTo>
                <a:lnTo>
                  <a:pt x="76896" y="365681"/>
                </a:lnTo>
                <a:lnTo>
                  <a:pt x="77152" y="37719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"/>
          <p:cNvSpPr/>
          <p:nvPr/>
        </p:nvSpPr>
        <p:spPr>
          <a:xfrm>
            <a:off x="5266384" y="1354455"/>
            <a:ext cx="289717" cy="377050"/>
          </a:xfrm>
          <a:custGeom>
            <a:avLst/>
            <a:gdLst/>
            <a:ahLst/>
            <a:cxnLst/>
            <a:rect l="0" t="0" r="0" b="0"/>
            <a:pathLst>
              <a:path w="289717" h="377050">
                <a:moveTo>
                  <a:pt x="274308" y="0"/>
                </a:moveTo>
                <a:lnTo>
                  <a:pt x="253908" y="0"/>
                </a:lnTo>
                <a:lnTo>
                  <a:pt x="245874" y="2539"/>
                </a:lnTo>
                <a:lnTo>
                  <a:pt x="241065" y="4550"/>
                </a:lnTo>
                <a:lnTo>
                  <a:pt x="235001" y="5891"/>
                </a:lnTo>
                <a:lnTo>
                  <a:pt x="228101" y="6785"/>
                </a:lnTo>
                <a:lnTo>
                  <a:pt x="220643" y="7380"/>
                </a:lnTo>
                <a:lnTo>
                  <a:pt x="211861" y="8730"/>
                </a:lnTo>
                <a:lnTo>
                  <a:pt x="202197" y="10582"/>
                </a:lnTo>
                <a:lnTo>
                  <a:pt x="191944" y="12770"/>
                </a:lnTo>
                <a:lnTo>
                  <a:pt x="182252" y="15180"/>
                </a:lnTo>
                <a:lnTo>
                  <a:pt x="172932" y="17740"/>
                </a:lnTo>
                <a:lnTo>
                  <a:pt x="163861" y="20399"/>
                </a:lnTo>
                <a:lnTo>
                  <a:pt x="143623" y="25893"/>
                </a:lnTo>
                <a:lnTo>
                  <a:pt x="132892" y="28692"/>
                </a:lnTo>
                <a:lnTo>
                  <a:pt x="121928" y="30558"/>
                </a:lnTo>
                <a:lnTo>
                  <a:pt x="110809" y="31802"/>
                </a:lnTo>
                <a:lnTo>
                  <a:pt x="99586" y="32631"/>
                </a:lnTo>
                <a:lnTo>
                  <a:pt x="89247" y="33184"/>
                </a:lnTo>
                <a:lnTo>
                  <a:pt x="70139" y="33798"/>
                </a:lnTo>
                <a:lnTo>
                  <a:pt x="37777" y="34225"/>
                </a:lnTo>
                <a:lnTo>
                  <a:pt x="8963" y="34289"/>
                </a:lnTo>
                <a:lnTo>
                  <a:pt x="8680" y="38840"/>
                </a:lnTo>
                <a:lnTo>
                  <a:pt x="9593" y="41133"/>
                </a:lnTo>
                <a:lnTo>
                  <a:pt x="14476" y="48912"/>
                </a:lnTo>
                <a:lnTo>
                  <a:pt x="17298" y="57249"/>
                </a:lnTo>
                <a:lnTo>
                  <a:pt x="21334" y="62909"/>
                </a:lnTo>
                <a:lnTo>
                  <a:pt x="22791" y="66704"/>
                </a:lnTo>
                <a:lnTo>
                  <a:pt x="24410" y="76001"/>
                </a:lnTo>
                <a:lnTo>
                  <a:pt x="25322" y="87394"/>
                </a:lnTo>
                <a:lnTo>
                  <a:pt x="25535" y="96309"/>
                </a:lnTo>
                <a:lnTo>
                  <a:pt x="25592" y="101354"/>
                </a:lnTo>
                <a:lnTo>
                  <a:pt x="23115" y="112038"/>
                </a:lnTo>
                <a:lnTo>
                  <a:pt x="19792" y="123137"/>
                </a:lnTo>
                <a:lnTo>
                  <a:pt x="18314" y="134420"/>
                </a:lnTo>
                <a:lnTo>
                  <a:pt x="15118" y="145785"/>
                </a:lnTo>
                <a:lnTo>
                  <a:pt x="10522" y="157185"/>
                </a:lnTo>
                <a:lnTo>
                  <a:pt x="5305" y="168602"/>
                </a:lnTo>
                <a:lnTo>
                  <a:pt x="2351" y="177487"/>
                </a:lnTo>
                <a:lnTo>
                  <a:pt x="1038" y="185563"/>
                </a:lnTo>
                <a:lnTo>
                  <a:pt x="455" y="195502"/>
                </a:lnTo>
                <a:lnTo>
                  <a:pt x="50" y="206931"/>
                </a:lnTo>
                <a:lnTo>
                  <a:pt x="0" y="212854"/>
                </a:lnTo>
                <a:lnTo>
                  <a:pt x="949" y="213340"/>
                </a:lnTo>
                <a:lnTo>
                  <a:pt x="6834" y="214024"/>
                </a:lnTo>
                <a:lnTo>
                  <a:pt x="14611" y="214227"/>
                </a:lnTo>
                <a:lnTo>
                  <a:pt x="20139" y="214274"/>
                </a:lnTo>
                <a:lnTo>
                  <a:pt x="28312" y="211755"/>
                </a:lnTo>
                <a:lnTo>
                  <a:pt x="33158" y="209750"/>
                </a:lnTo>
                <a:lnTo>
                  <a:pt x="39247" y="207461"/>
                </a:lnTo>
                <a:lnTo>
                  <a:pt x="61468" y="199688"/>
                </a:lnTo>
                <a:lnTo>
                  <a:pt x="77794" y="194160"/>
                </a:lnTo>
                <a:lnTo>
                  <a:pt x="86149" y="192305"/>
                </a:lnTo>
                <a:lnTo>
                  <a:pt x="94576" y="191068"/>
                </a:lnTo>
                <a:lnTo>
                  <a:pt x="103052" y="190244"/>
                </a:lnTo>
                <a:lnTo>
                  <a:pt x="111560" y="188741"/>
                </a:lnTo>
                <a:lnTo>
                  <a:pt x="120089" y="186787"/>
                </a:lnTo>
                <a:lnTo>
                  <a:pt x="128633" y="184532"/>
                </a:lnTo>
                <a:lnTo>
                  <a:pt x="137186" y="183029"/>
                </a:lnTo>
                <a:lnTo>
                  <a:pt x="145746" y="182027"/>
                </a:lnTo>
                <a:lnTo>
                  <a:pt x="154310" y="181358"/>
                </a:lnTo>
                <a:lnTo>
                  <a:pt x="162877" y="180913"/>
                </a:lnTo>
                <a:lnTo>
                  <a:pt x="180016" y="180418"/>
                </a:lnTo>
                <a:lnTo>
                  <a:pt x="187634" y="181239"/>
                </a:lnTo>
                <a:lnTo>
                  <a:pt x="194618" y="182738"/>
                </a:lnTo>
                <a:lnTo>
                  <a:pt x="201179" y="184690"/>
                </a:lnTo>
                <a:lnTo>
                  <a:pt x="207458" y="186944"/>
                </a:lnTo>
                <a:lnTo>
                  <a:pt x="213548" y="189399"/>
                </a:lnTo>
                <a:lnTo>
                  <a:pt x="219514" y="191989"/>
                </a:lnTo>
                <a:lnTo>
                  <a:pt x="231223" y="197405"/>
                </a:lnTo>
                <a:lnTo>
                  <a:pt x="254262" y="208644"/>
                </a:lnTo>
                <a:lnTo>
                  <a:pt x="259039" y="212438"/>
                </a:lnTo>
                <a:lnTo>
                  <a:pt x="266887" y="221734"/>
                </a:lnTo>
                <a:lnTo>
                  <a:pt x="273550" y="232216"/>
                </a:lnTo>
                <a:lnTo>
                  <a:pt x="279686" y="243224"/>
                </a:lnTo>
                <a:lnTo>
                  <a:pt x="285588" y="254467"/>
                </a:lnTo>
                <a:lnTo>
                  <a:pt x="288846" y="263274"/>
                </a:lnTo>
                <a:lnTo>
                  <a:pt x="289716" y="266956"/>
                </a:lnTo>
                <a:lnTo>
                  <a:pt x="289342" y="271315"/>
                </a:lnTo>
                <a:lnTo>
                  <a:pt x="286387" y="281239"/>
                </a:lnTo>
                <a:lnTo>
                  <a:pt x="281899" y="292000"/>
                </a:lnTo>
                <a:lnTo>
                  <a:pt x="275777" y="303132"/>
                </a:lnTo>
                <a:lnTo>
                  <a:pt x="271477" y="308768"/>
                </a:lnTo>
                <a:lnTo>
                  <a:pt x="266706" y="314430"/>
                </a:lnTo>
                <a:lnTo>
                  <a:pt x="261620" y="319158"/>
                </a:lnTo>
                <a:lnTo>
                  <a:pt x="256324" y="323262"/>
                </a:lnTo>
                <a:lnTo>
                  <a:pt x="229587" y="341243"/>
                </a:lnTo>
                <a:lnTo>
                  <a:pt x="222586" y="345605"/>
                </a:lnTo>
                <a:lnTo>
                  <a:pt x="216015" y="349466"/>
                </a:lnTo>
                <a:lnTo>
                  <a:pt x="209728" y="352992"/>
                </a:lnTo>
                <a:lnTo>
                  <a:pt x="203632" y="355343"/>
                </a:lnTo>
                <a:lnTo>
                  <a:pt x="197663" y="356910"/>
                </a:lnTo>
                <a:lnTo>
                  <a:pt x="191779" y="357955"/>
                </a:lnTo>
                <a:lnTo>
                  <a:pt x="184999" y="359604"/>
                </a:lnTo>
                <a:lnTo>
                  <a:pt x="177621" y="361656"/>
                </a:lnTo>
                <a:lnTo>
                  <a:pt x="169845" y="363976"/>
                </a:lnTo>
                <a:lnTo>
                  <a:pt x="162756" y="366476"/>
                </a:lnTo>
                <a:lnTo>
                  <a:pt x="156125" y="369095"/>
                </a:lnTo>
                <a:lnTo>
                  <a:pt x="149800" y="371793"/>
                </a:lnTo>
                <a:lnTo>
                  <a:pt x="143677" y="373592"/>
                </a:lnTo>
                <a:lnTo>
                  <a:pt x="137691" y="374791"/>
                </a:lnTo>
                <a:lnTo>
                  <a:pt x="131795" y="375591"/>
                </a:lnTo>
                <a:lnTo>
                  <a:pt x="125959" y="376124"/>
                </a:lnTo>
                <a:lnTo>
                  <a:pt x="120164" y="376479"/>
                </a:lnTo>
                <a:lnTo>
                  <a:pt x="109597" y="376874"/>
                </a:lnTo>
                <a:lnTo>
                  <a:pt x="101726" y="377049"/>
                </a:lnTo>
                <a:lnTo>
                  <a:pt x="99246" y="376144"/>
                </a:lnTo>
                <a:lnTo>
                  <a:pt x="97592" y="374587"/>
                </a:lnTo>
                <a:lnTo>
                  <a:pt x="96490" y="372597"/>
                </a:lnTo>
                <a:lnTo>
                  <a:pt x="94803" y="371270"/>
                </a:lnTo>
                <a:lnTo>
                  <a:pt x="92725" y="370386"/>
                </a:lnTo>
                <a:lnTo>
                  <a:pt x="87877" y="369403"/>
                </a:lnTo>
                <a:lnTo>
                  <a:pt x="85251" y="369141"/>
                </a:lnTo>
                <a:lnTo>
                  <a:pt x="77141" y="36861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"/>
          <p:cNvSpPr/>
          <p:nvPr/>
        </p:nvSpPr>
        <p:spPr>
          <a:xfrm>
            <a:off x="5643562" y="1191577"/>
            <a:ext cx="256630" cy="660084"/>
          </a:xfrm>
          <a:custGeom>
            <a:avLst/>
            <a:gdLst/>
            <a:ahLst/>
            <a:cxnLst/>
            <a:rect l="0" t="0" r="0" b="0"/>
            <a:pathLst>
              <a:path w="256630" h="660084">
                <a:moveTo>
                  <a:pt x="0" y="0"/>
                </a:moveTo>
                <a:lnTo>
                  <a:pt x="0" y="7381"/>
                </a:lnTo>
                <a:lnTo>
                  <a:pt x="7381" y="15849"/>
                </a:lnTo>
                <a:lnTo>
                  <a:pt x="13123" y="19109"/>
                </a:lnTo>
                <a:lnTo>
                  <a:pt x="27066" y="26300"/>
                </a:lnTo>
                <a:lnTo>
                  <a:pt x="48844" y="37262"/>
                </a:lnTo>
                <a:lnTo>
                  <a:pt x="54470" y="41034"/>
                </a:lnTo>
                <a:lnTo>
                  <a:pt x="60126" y="45454"/>
                </a:lnTo>
                <a:lnTo>
                  <a:pt x="65802" y="50305"/>
                </a:lnTo>
                <a:lnTo>
                  <a:pt x="72443" y="54492"/>
                </a:lnTo>
                <a:lnTo>
                  <a:pt x="79728" y="58235"/>
                </a:lnTo>
                <a:lnTo>
                  <a:pt x="87442" y="61684"/>
                </a:lnTo>
                <a:lnTo>
                  <a:pt x="94490" y="65887"/>
                </a:lnTo>
                <a:lnTo>
                  <a:pt x="101093" y="70595"/>
                </a:lnTo>
                <a:lnTo>
                  <a:pt x="107400" y="75638"/>
                </a:lnTo>
                <a:lnTo>
                  <a:pt x="114462" y="80905"/>
                </a:lnTo>
                <a:lnTo>
                  <a:pt x="129930" y="91838"/>
                </a:lnTo>
                <a:lnTo>
                  <a:pt x="138055" y="98373"/>
                </a:lnTo>
                <a:lnTo>
                  <a:pt x="146329" y="105587"/>
                </a:lnTo>
                <a:lnTo>
                  <a:pt x="154703" y="113254"/>
                </a:lnTo>
                <a:lnTo>
                  <a:pt x="162190" y="121223"/>
                </a:lnTo>
                <a:lnTo>
                  <a:pt x="169087" y="129393"/>
                </a:lnTo>
                <a:lnTo>
                  <a:pt x="175590" y="137697"/>
                </a:lnTo>
                <a:lnTo>
                  <a:pt x="181830" y="146090"/>
                </a:lnTo>
                <a:lnTo>
                  <a:pt x="193844" y="163037"/>
                </a:lnTo>
                <a:lnTo>
                  <a:pt x="228559" y="214327"/>
                </a:lnTo>
                <a:lnTo>
                  <a:pt x="233335" y="223847"/>
                </a:lnTo>
                <a:lnTo>
                  <a:pt x="237472" y="234004"/>
                </a:lnTo>
                <a:lnTo>
                  <a:pt x="241182" y="244585"/>
                </a:lnTo>
                <a:lnTo>
                  <a:pt x="244608" y="255449"/>
                </a:lnTo>
                <a:lnTo>
                  <a:pt x="250955" y="277681"/>
                </a:lnTo>
                <a:lnTo>
                  <a:pt x="254410" y="297721"/>
                </a:lnTo>
                <a:lnTo>
                  <a:pt x="255946" y="317106"/>
                </a:lnTo>
                <a:lnTo>
                  <a:pt x="256629" y="338421"/>
                </a:lnTo>
                <a:lnTo>
                  <a:pt x="255858" y="349439"/>
                </a:lnTo>
                <a:lnTo>
                  <a:pt x="254393" y="360594"/>
                </a:lnTo>
                <a:lnTo>
                  <a:pt x="252462" y="371841"/>
                </a:lnTo>
                <a:lnTo>
                  <a:pt x="250223" y="383149"/>
                </a:lnTo>
                <a:lnTo>
                  <a:pt x="245195" y="405874"/>
                </a:lnTo>
                <a:lnTo>
                  <a:pt x="237010" y="440087"/>
                </a:lnTo>
                <a:lnTo>
                  <a:pt x="233254" y="451507"/>
                </a:lnTo>
                <a:lnTo>
                  <a:pt x="228845" y="462929"/>
                </a:lnTo>
                <a:lnTo>
                  <a:pt x="224001" y="474355"/>
                </a:lnTo>
                <a:lnTo>
                  <a:pt x="217914" y="484829"/>
                </a:lnTo>
                <a:lnTo>
                  <a:pt x="210998" y="494669"/>
                </a:lnTo>
                <a:lnTo>
                  <a:pt x="203531" y="504087"/>
                </a:lnTo>
                <a:lnTo>
                  <a:pt x="196647" y="514176"/>
                </a:lnTo>
                <a:lnTo>
                  <a:pt x="190153" y="524711"/>
                </a:lnTo>
                <a:lnTo>
                  <a:pt x="183919" y="535545"/>
                </a:lnTo>
                <a:lnTo>
                  <a:pt x="175952" y="545625"/>
                </a:lnTo>
                <a:lnTo>
                  <a:pt x="166832" y="555203"/>
                </a:lnTo>
                <a:lnTo>
                  <a:pt x="148442" y="572512"/>
                </a:lnTo>
                <a:lnTo>
                  <a:pt x="133920" y="586555"/>
                </a:lnTo>
                <a:lnTo>
                  <a:pt x="126427" y="592966"/>
                </a:lnTo>
                <a:lnTo>
                  <a:pt x="118575" y="599146"/>
                </a:lnTo>
                <a:lnTo>
                  <a:pt x="110482" y="605171"/>
                </a:lnTo>
                <a:lnTo>
                  <a:pt x="103182" y="611092"/>
                </a:lnTo>
                <a:lnTo>
                  <a:pt x="96411" y="616945"/>
                </a:lnTo>
                <a:lnTo>
                  <a:pt x="89991" y="622751"/>
                </a:lnTo>
                <a:lnTo>
                  <a:pt x="77779" y="634284"/>
                </a:lnTo>
                <a:lnTo>
                  <a:pt x="71855" y="640026"/>
                </a:lnTo>
                <a:lnTo>
                  <a:pt x="66001" y="644806"/>
                </a:lnTo>
                <a:lnTo>
                  <a:pt x="60193" y="648946"/>
                </a:lnTo>
                <a:lnTo>
                  <a:pt x="46286" y="657883"/>
                </a:lnTo>
                <a:lnTo>
                  <a:pt x="41844" y="659105"/>
                </a:lnTo>
                <a:lnTo>
                  <a:pt x="33988" y="659793"/>
                </a:lnTo>
                <a:lnTo>
                  <a:pt x="25861" y="660078"/>
                </a:lnTo>
                <a:lnTo>
                  <a:pt x="34290" y="66008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"/>
          <p:cNvSpPr/>
          <p:nvPr/>
        </p:nvSpPr>
        <p:spPr>
          <a:xfrm>
            <a:off x="6552247" y="2067824"/>
            <a:ext cx="394336" cy="259663"/>
          </a:xfrm>
          <a:custGeom>
            <a:avLst/>
            <a:gdLst/>
            <a:ahLst/>
            <a:cxnLst/>
            <a:rect l="0" t="0" r="0" b="0"/>
            <a:pathLst>
              <a:path w="394336" h="259663">
                <a:moveTo>
                  <a:pt x="0" y="23865"/>
                </a:moveTo>
                <a:lnTo>
                  <a:pt x="7381" y="23865"/>
                </a:lnTo>
                <a:lnTo>
                  <a:pt x="7778" y="24818"/>
                </a:lnTo>
                <a:lnTo>
                  <a:pt x="8219" y="28416"/>
                </a:lnTo>
                <a:lnTo>
                  <a:pt x="10956" y="35731"/>
                </a:lnTo>
                <a:lnTo>
                  <a:pt x="13019" y="40348"/>
                </a:lnTo>
                <a:lnTo>
                  <a:pt x="17851" y="48019"/>
                </a:lnTo>
                <a:lnTo>
                  <a:pt x="20473" y="51398"/>
                </a:lnTo>
                <a:lnTo>
                  <a:pt x="22221" y="55555"/>
                </a:lnTo>
                <a:lnTo>
                  <a:pt x="23387" y="60232"/>
                </a:lnTo>
                <a:lnTo>
                  <a:pt x="24164" y="65255"/>
                </a:lnTo>
                <a:lnTo>
                  <a:pt x="25634" y="71461"/>
                </a:lnTo>
                <a:lnTo>
                  <a:pt x="27567" y="78456"/>
                </a:lnTo>
                <a:lnTo>
                  <a:pt x="29808" y="85977"/>
                </a:lnTo>
                <a:lnTo>
                  <a:pt x="31302" y="93848"/>
                </a:lnTo>
                <a:lnTo>
                  <a:pt x="32298" y="101953"/>
                </a:lnTo>
                <a:lnTo>
                  <a:pt x="32962" y="110214"/>
                </a:lnTo>
                <a:lnTo>
                  <a:pt x="33405" y="117626"/>
                </a:lnTo>
                <a:lnTo>
                  <a:pt x="33896" y="130942"/>
                </a:lnTo>
                <a:lnTo>
                  <a:pt x="34173" y="153699"/>
                </a:lnTo>
                <a:lnTo>
                  <a:pt x="35165" y="160904"/>
                </a:lnTo>
                <a:lnTo>
                  <a:pt x="36778" y="167612"/>
                </a:lnTo>
                <a:lnTo>
                  <a:pt x="38807" y="173989"/>
                </a:lnTo>
                <a:lnTo>
                  <a:pt x="40159" y="180145"/>
                </a:lnTo>
                <a:lnTo>
                  <a:pt x="41060" y="186155"/>
                </a:lnTo>
                <a:lnTo>
                  <a:pt x="41661" y="192066"/>
                </a:lnTo>
                <a:lnTo>
                  <a:pt x="42062" y="196959"/>
                </a:lnTo>
                <a:lnTo>
                  <a:pt x="42507" y="204936"/>
                </a:lnTo>
                <a:lnTo>
                  <a:pt x="42704" y="214196"/>
                </a:lnTo>
                <a:lnTo>
                  <a:pt x="42758" y="219333"/>
                </a:lnTo>
                <a:lnTo>
                  <a:pt x="43744" y="223710"/>
                </a:lnTo>
                <a:lnTo>
                  <a:pt x="48733" y="234420"/>
                </a:lnTo>
                <a:lnTo>
                  <a:pt x="50234" y="240635"/>
                </a:lnTo>
                <a:lnTo>
                  <a:pt x="51404" y="246591"/>
                </a:lnTo>
                <a:lnTo>
                  <a:pt x="51425" y="242153"/>
                </a:lnTo>
                <a:lnTo>
                  <a:pt x="50477" y="239875"/>
                </a:lnTo>
                <a:lnTo>
                  <a:pt x="45542" y="232119"/>
                </a:lnTo>
                <a:lnTo>
                  <a:pt x="44054" y="226596"/>
                </a:lnTo>
                <a:lnTo>
                  <a:pt x="42704" y="222836"/>
                </a:lnTo>
                <a:lnTo>
                  <a:pt x="40852" y="218425"/>
                </a:lnTo>
                <a:lnTo>
                  <a:pt x="38665" y="213579"/>
                </a:lnTo>
                <a:lnTo>
                  <a:pt x="37206" y="207491"/>
                </a:lnTo>
                <a:lnTo>
                  <a:pt x="36234" y="200576"/>
                </a:lnTo>
                <a:lnTo>
                  <a:pt x="35587" y="193107"/>
                </a:lnTo>
                <a:lnTo>
                  <a:pt x="35154" y="185271"/>
                </a:lnTo>
                <a:lnTo>
                  <a:pt x="34674" y="168944"/>
                </a:lnTo>
                <a:lnTo>
                  <a:pt x="34312" y="109552"/>
                </a:lnTo>
                <a:lnTo>
                  <a:pt x="34300" y="92429"/>
                </a:lnTo>
                <a:lnTo>
                  <a:pt x="35249" y="84814"/>
                </a:lnTo>
                <a:lnTo>
                  <a:pt x="36835" y="77833"/>
                </a:lnTo>
                <a:lnTo>
                  <a:pt x="38844" y="71274"/>
                </a:lnTo>
                <a:lnTo>
                  <a:pt x="40183" y="65949"/>
                </a:lnTo>
                <a:lnTo>
                  <a:pt x="41076" y="61446"/>
                </a:lnTo>
                <a:lnTo>
                  <a:pt x="41672" y="57492"/>
                </a:lnTo>
                <a:lnTo>
                  <a:pt x="44873" y="50558"/>
                </a:lnTo>
                <a:lnTo>
                  <a:pt x="49471" y="44301"/>
                </a:lnTo>
                <a:lnTo>
                  <a:pt x="54690" y="38346"/>
                </a:lnTo>
                <a:lnTo>
                  <a:pt x="60185" y="32524"/>
                </a:lnTo>
                <a:lnTo>
                  <a:pt x="62983" y="29638"/>
                </a:lnTo>
                <a:lnTo>
                  <a:pt x="65801" y="27714"/>
                </a:lnTo>
                <a:lnTo>
                  <a:pt x="71472" y="25576"/>
                </a:lnTo>
                <a:lnTo>
                  <a:pt x="74319" y="25958"/>
                </a:lnTo>
                <a:lnTo>
                  <a:pt x="77168" y="27166"/>
                </a:lnTo>
                <a:lnTo>
                  <a:pt x="80021" y="28923"/>
                </a:lnTo>
                <a:lnTo>
                  <a:pt x="88270" y="30876"/>
                </a:lnTo>
                <a:lnTo>
                  <a:pt x="93137" y="31397"/>
                </a:lnTo>
                <a:lnTo>
                  <a:pt x="97333" y="33649"/>
                </a:lnTo>
                <a:lnTo>
                  <a:pt x="104537" y="41231"/>
                </a:lnTo>
                <a:lnTo>
                  <a:pt x="110913" y="48411"/>
                </a:lnTo>
                <a:lnTo>
                  <a:pt x="116922" y="55730"/>
                </a:lnTo>
                <a:lnTo>
                  <a:pt x="119858" y="60348"/>
                </a:lnTo>
                <a:lnTo>
                  <a:pt x="122768" y="65332"/>
                </a:lnTo>
                <a:lnTo>
                  <a:pt x="125660" y="71513"/>
                </a:lnTo>
                <a:lnTo>
                  <a:pt x="128541" y="78490"/>
                </a:lnTo>
                <a:lnTo>
                  <a:pt x="131414" y="85999"/>
                </a:lnTo>
                <a:lnTo>
                  <a:pt x="134282" y="92911"/>
                </a:lnTo>
                <a:lnTo>
                  <a:pt x="137147" y="99423"/>
                </a:lnTo>
                <a:lnTo>
                  <a:pt x="142869" y="111739"/>
                </a:lnTo>
                <a:lnTo>
                  <a:pt x="148587" y="123563"/>
                </a:lnTo>
                <a:lnTo>
                  <a:pt x="150493" y="129383"/>
                </a:lnTo>
                <a:lnTo>
                  <a:pt x="151763" y="135168"/>
                </a:lnTo>
                <a:lnTo>
                  <a:pt x="152611" y="140930"/>
                </a:lnTo>
                <a:lnTo>
                  <a:pt x="153175" y="146676"/>
                </a:lnTo>
                <a:lnTo>
                  <a:pt x="153552" y="152412"/>
                </a:lnTo>
                <a:lnTo>
                  <a:pt x="153803" y="158140"/>
                </a:lnTo>
                <a:lnTo>
                  <a:pt x="154082" y="169586"/>
                </a:lnTo>
                <a:lnTo>
                  <a:pt x="154292" y="197671"/>
                </a:lnTo>
                <a:lnTo>
                  <a:pt x="153344" y="200696"/>
                </a:lnTo>
                <a:lnTo>
                  <a:pt x="148411" y="208551"/>
                </a:lnTo>
                <a:lnTo>
                  <a:pt x="146086" y="211946"/>
                </a:lnTo>
                <a:lnTo>
                  <a:pt x="138383" y="212416"/>
                </a:lnTo>
                <a:lnTo>
                  <a:pt x="132972" y="207896"/>
                </a:lnTo>
                <a:lnTo>
                  <a:pt x="131510" y="204655"/>
                </a:lnTo>
                <a:lnTo>
                  <a:pt x="130536" y="200590"/>
                </a:lnTo>
                <a:lnTo>
                  <a:pt x="129886" y="195974"/>
                </a:lnTo>
                <a:lnTo>
                  <a:pt x="129453" y="190040"/>
                </a:lnTo>
                <a:lnTo>
                  <a:pt x="129165" y="183226"/>
                </a:lnTo>
                <a:lnTo>
                  <a:pt x="128973" y="175826"/>
                </a:lnTo>
                <a:lnTo>
                  <a:pt x="127891" y="168987"/>
                </a:lnTo>
                <a:lnTo>
                  <a:pt x="126218" y="162523"/>
                </a:lnTo>
                <a:lnTo>
                  <a:pt x="124150" y="156309"/>
                </a:lnTo>
                <a:lnTo>
                  <a:pt x="123725" y="149309"/>
                </a:lnTo>
                <a:lnTo>
                  <a:pt x="124393" y="141784"/>
                </a:lnTo>
                <a:lnTo>
                  <a:pt x="125791" y="133910"/>
                </a:lnTo>
                <a:lnTo>
                  <a:pt x="127676" y="125804"/>
                </a:lnTo>
                <a:lnTo>
                  <a:pt x="129885" y="117542"/>
                </a:lnTo>
                <a:lnTo>
                  <a:pt x="132310" y="109176"/>
                </a:lnTo>
                <a:lnTo>
                  <a:pt x="134879" y="101694"/>
                </a:lnTo>
                <a:lnTo>
                  <a:pt x="137545" y="94801"/>
                </a:lnTo>
                <a:lnTo>
                  <a:pt x="140273" y="88301"/>
                </a:lnTo>
                <a:lnTo>
                  <a:pt x="143999" y="81110"/>
                </a:lnTo>
                <a:lnTo>
                  <a:pt x="148386" y="73459"/>
                </a:lnTo>
                <a:lnTo>
                  <a:pt x="153217" y="65500"/>
                </a:lnTo>
                <a:lnTo>
                  <a:pt x="157389" y="58289"/>
                </a:lnTo>
                <a:lnTo>
                  <a:pt x="164566" y="45198"/>
                </a:lnTo>
                <a:lnTo>
                  <a:pt x="169718" y="39039"/>
                </a:lnTo>
                <a:lnTo>
                  <a:pt x="176011" y="33029"/>
                </a:lnTo>
                <a:lnTo>
                  <a:pt x="183062" y="27117"/>
                </a:lnTo>
                <a:lnTo>
                  <a:pt x="188717" y="22223"/>
                </a:lnTo>
                <a:lnTo>
                  <a:pt x="197540" y="14246"/>
                </a:lnTo>
                <a:lnTo>
                  <a:pt x="209716" y="7525"/>
                </a:lnTo>
                <a:lnTo>
                  <a:pt x="216963" y="4400"/>
                </a:lnTo>
                <a:lnTo>
                  <a:pt x="223699" y="2316"/>
                </a:lnTo>
                <a:lnTo>
                  <a:pt x="230096" y="927"/>
                </a:lnTo>
                <a:lnTo>
                  <a:pt x="236264" y="0"/>
                </a:lnTo>
                <a:lnTo>
                  <a:pt x="241330" y="335"/>
                </a:lnTo>
                <a:lnTo>
                  <a:pt x="245658" y="1511"/>
                </a:lnTo>
                <a:lnTo>
                  <a:pt x="249498" y="3248"/>
                </a:lnTo>
                <a:lnTo>
                  <a:pt x="258843" y="5177"/>
                </a:lnTo>
                <a:lnTo>
                  <a:pt x="269346" y="6987"/>
                </a:lnTo>
                <a:lnTo>
                  <a:pt x="280365" y="10966"/>
                </a:lnTo>
                <a:lnTo>
                  <a:pt x="285017" y="14314"/>
                </a:lnTo>
                <a:lnTo>
                  <a:pt x="289072" y="18450"/>
                </a:lnTo>
                <a:lnTo>
                  <a:pt x="292727" y="23113"/>
                </a:lnTo>
                <a:lnTo>
                  <a:pt x="296117" y="28126"/>
                </a:lnTo>
                <a:lnTo>
                  <a:pt x="299329" y="33373"/>
                </a:lnTo>
                <a:lnTo>
                  <a:pt x="302422" y="38777"/>
                </a:lnTo>
                <a:lnTo>
                  <a:pt x="308400" y="49860"/>
                </a:lnTo>
                <a:lnTo>
                  <a:pt x="319998" y="72498"/>
                </a:lnTo>
                <a:lnTo>
                  <a:pt x="321917" y="79147"/>
                </a:lnTo>
                <a:lnTo>
                  <a:pt x="323196" y="86437"/>
                </a:lnTo>
                <a:lnTo>
                  <a:pt x="324049" y="94155"/>
                </a:lnTo>
                <a:lnTo>
                  <a:pt x="325571" y="101205"/>
                </a:lnTo>
                <a:lnTo>
                  <a:pt x="327537" y="107810"/>
                </a:lnTo>
                <a:lnTo>
                  <a:pt x="329801" y="114119"/>
                </a:lnTo>
                <a:lnTo>
                  <a:pt x="331310" y="121182"/>
                </a:lnTo>
                <a:lnTo>
                  <a:pt x="332316" y="128748"/>
                </a:lnTo>
                <a:lnTo>
                  <a:pt x="332986" y="136650"/>
                </a:lnTo>
                <a:lnTo>
                  <a:pt x="333433" y="144775"/>
                </a:lnTo>
                <a:lnTo>
                  <a:pt x="333930" y="161423"/>
                </a:lnTo>
                <a:lnTo>
                  <a:pt x="333110" y="168911"/>
                </a:lnTo>
                <a:lnTo>
                  <a:pt x="331611" y="175807"/>
                </a:lnTo>
                <a:lnTo>
                  <a:pt x="329659" y="182310"/>
                </a:lnTo>
                <a:lnTo>
                  <a:pt x="328357" y="188550"/>
                </a:lnTo>
                <a:lnTo>
                  <a:pt x="327490" y="194615"/>
                </a:lnTo>
                <a:lnTo>
                  <a:pt x="326912" y="200564"/>
                </a:lnTo>
                <a:lnTo>
                  <a:pt x="326526" y="206434"/>
                </a:lnTo>
                <a:lnTo>
                  <a:pt x="326269" y="212253"/>
                </a:lnTo>
                <a:lnTo>
                  <a:pt x="325908" y="227004"/>
                </a:lnTo>
                <a:lnTo>
                  <a:pt x="325857" y="230729"/>
                </a:lnTo>
                <a:lnTo>
                  <a:pt x="326775" y="235117"/>
                </a:lnTo>
                <a:lnTo>
                  <a:pt x="328340" y="239947"/>
                </a:lnTo>
                <a:lnTo>
                  <a:pt x="333145" y="252286"/>
                </a:lnTo>
                <a:lnTo>
                  <a:pt x="338529" y="258974"/>
                </a:lnTo>
                <a:lnTo>
                  <a:pt x="340938" y="259662"/>
                </a:lnTo>
                <a:lnTo>
                  <a:pt x="343497" y="259168"/>
                </a:lnTo>
                <a:lnTo>
                  <a:pt x="348880" y="257032"/>
                </a:lnTo>
                <a:lnTo>
                  <a:pt x="354448" y="256082"/>
                </a:lnTo>
                <a:lnTo>
                  <a:pt x="357266" y="254877"/>
                </a:lnTo>
                <a:lnTo>
                  <a:pt x="365783" y="248629"/>
                </a:lnTo>
                <a:lnTo>
                  <a:pt x="375292" y="240745"/>
                </a:lnTo>
                <a:lnTo>
                  <a:pt x="379735" y="237985"/>
                </a:lnTo>
                <a:lnTo>
                  <a:pt x="394335" y="22960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"/>
          <p:cNvSpPr/>
          <p:nvPr/>
        </p:nvSpPr>
        <p:spPr>
          <a:xfrm>
            <a:off x="6998017" y="2083117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17145"/>
                </a:moveTo>
                <a:lnTo>
                  <a:pt x="24702" y="17145"/>
                </a:lnTo>
                <a:lnTo>
                  <a:pt x="29803" y="16193"/>
                </a:lnTo>
                <a:lnTo>
                  <a:pt x="35109" y="14605"/>
                </a:lnTo>
                <a:lnTo>
                  <a:pt x="40551" y="12594"/>
                </a:lnTo>
                <a:lnTo>
                  <a:pt x="46084" y="11254"/>
                </a:lnTo>
                <a:lnTo>
                  <a:pt x="51678" y="10360"/>
                </a:lnTo>
                <a:lnTo>
                  <a:pt x="57312" y="9764"/>
                </a:lnTo>
                <a:lnTo>
                  <a:pt x="63925" y="9367"/>
                </a:lnTo>
                <a:lnTo>
                  <a:pt x="78894" y="8926"/>
                </a:lnTo>
                <a:lnTo>
                  <a:pt x="85933" y="7855"/>
                </a:lnTo>
                <a:lnTo>
                  <a:pt x="92532" y="6189"/>
                </a:lnTo>
                <a:lnTo>
                  <a:pt x="98835" y="4126"/>
                </a:lnTo>
                <a:lnTo>
                  <a:pt x="104943" y="2751"/>
                </a:lnTo>
                <a:lnTo>
                  <a:pt x="110919" y="1834"/>
                </a:lnTo>
                <a:lnTo>
                  <a:pt x="116809" y="1223"/>
                </a:lnTo>
                <a:lnTo>
                  <a:pt x="122640" y="815"/>
                </a:lnTo>
                <a:lnTo>
                  <a:pt x="128433" y="543"/>
                </a:lnTo>
                <a:lnTo>
                  <a:pt x="139948" y="242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"/>
          <p:cNvSpPr/>
          <p:nvPr/>
        </p:nvSpPr>
        <p:spPr>
          <a:xfrm>
            <a:off x="7092315" y="2168842"/>
            <a:ext cx="171451" cy="25716"/>
          </a:xfrm>
          <a:custGeom>
            <a:avLst/>
            <a:gdLst/>
            <a:ahLst/>
            <a:cxnLst/>
            <a:rect l="0" t="0" r="0" b="0"/>
            <a:pathLst>
              <a:path w="171451" h="25716">
                <a:moveTo>
                  <a:pt x="0" y="17145"/>
                </a:moveTo>
                <a:lnTo>
                  <a:pt x="0" y="25364"/>
                </a:lnTo>
                <a:lnTo>
                  <a:pt x="4551" y="25613"/>
                </a:lnTo>
                <a:lnTo>
                  <a:pt x="9683" y="25697"/>
                </a:lnTo>
                <a:lnTo>
                  <a:pt x="32331" y="25715"/>
                </a:lnTo>
                <a:lnTo>
                  <a:pt x="37746" y="24763"/>
                </a:lnTo>
                <a:lnTo>
                  <a:pt x="43262" y="23176"/>
                </a:lnTo>
                <a:lnTo>
                  <a:pt x="48843" y="21166"/>
                </a:lnTo>
                <a:lnTo>
                  <a:pt x="55423" y="19826"/>
                </a:lnTo>
                <a:lnTo>
                  <a:pt x="62666" y="18932"/>
                </a:lnTo>
                <a:lnTo>
                  <a:pt x="70352" y="18336"/>
                </a:lnTo>
                <a:lnTo>
                  <a:pt x="77381" y="16987"/>
                </a:lnTo>
                <a:lnTo>
                  <a:pt x="83972" y="15134"/>
                </a:lnTo>
                <a:lnTo>
                  <a:pt x="90272" y="12947"/>
                </a:lnTo>
                <a:lnTo>
                  <a:pt x="97328" y="11489"/>
                </a:lnTo>
                <a:lnTo>
                  <a:pt x="104890" y="10517"/>
                </a:lnTo>
                <a:lnTo>
                  <a:pt x="112790" y="9869"/>
                </a:lnTo>
                <a:lnTo>
                  <a:pt x="119961" y="8484"/>
                </a:lnTo>
                <a:lnTo>
                  <a:pt x="126646" y="6609"/>
                </a:lnTo>
                <a:lnTo>
                  <a:pt x="133008" y="4406"/>
                </a:lnTo>
                <a:lnTo>
                  <a:pt x="140107" y="2937"/>
                </a:lnTo>
                <a:lnTo>
                  <a:pt x="147697" y="1958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"/>
          <p:cNvSpPr/>
          <p:nvPr/>
        </p:nvSpPr>
        <p:spPr>
          <a:xfrm>
            <a:off x="7375207" y="1885950"/>
            <a:ext cx="68581" cy="180023"/>
          </a:xfrm>
          <a:custGeom>
            <a:avLst/>
            <a:gdLst/>
            <a:ahLst/>
            <a:cxnLst/>
            <a:rect l="0" t="0" r="0" b="0"/>
            <a:pathLst>
              <a:path w="68581" h="180023">
                <a:moveTo>
                  <a:pt x="0" y="0"/>
                </a:moveTo>
                <a:lnTo>
                  <a:pt x="0" y="4550"/>
                </a:lnTo>
                <a:lnTo>
                  <a:pt x="953" y="6843"/>
                </a:lnTo>
                <a:lnTo>
                  <a:pt x="2541" y="9325"/>
                </a:lnTo>
                <a:lnTo>
                  <a:pt x="4551" y="11931"/>
                </a:lnTo>
                <a:lnTo>
                  <a:pt x="6844" y="14621"/>
                </a:lnTo>
                <a:lnTo>
                  <a:pt x="9325" y="17368"/>
                </a:lnTo>
                <a:lnTo>
                  <a:pt x="11932" y="20151"/>
                </a:lnTo>
                <a:lnTo>
                  <a:pt x="13669" y="22959"/>
                </a:lnTo>
                <a:lnTo>
                  <a:pt x="14828" y="25783"/>
                </a:lnTo>
                <a:lnTo>
                  <a:pt x="15600" y="28618"/>
                </a:lnTo>
                <a:lnTo>
                  <a:pt x="17068" y="32414"/>
                </a:lnTo>
                <a:lnTo>
                  <a:pt x="18999" y="36849"/>
                </a:lnTo>
                <a:lnTo>
                  <a:pt x="23684" y="46857"/>
                </a:lnTo>
                <a:lnTo>
                  <a:pt x="28941" y="57655"/>
                </a:lnTo>
                <a:lnTo>
                  <a:pt x="30724" y="62249"/>
                </a:lnTo>
                <a:lnTo>
                  <a:pt x="31913" y="66264"/>
                </a:lnTo>
                <a:lnTo>
                  <a:pt x="32705" y="69894"/>
                </a:lnTo>
                <a:lnTo>
                  <a:pt x="34187" y="74218"/>
                </a:lnTo>
                <a:lnTo>
                  <a:pt x="36126" y="79006"/>
                </a:lnTo>
                <a:lnTo>
                  <a:pt x="38372" y="84103"/>
                </a:lnTo>
                <a:lnTo>
                  <a:pt x="43406" y="94846"/>
                </a:lnTo>
                <a:lnTo>
                  <a:pt x="46083" y="100378"/>
                </a:lnTo>
                <a:lnTo>
                  <a:pt x="47867" y="105019"/>
                </a:lnTo>
                <a:lnTo>
                  <a:pt x="49056" y="109065"/>
                </a:lnTo>
                <a:lnTo>
                  <a:pt x="49849" y="112715"/>
                </a:lnTo>
                <a:lnTo>
                  <a:pt x="51331" y="117053"/>
                </a:lnTo>
                <a:lnTo>
                  <a:pt x="53271" y="121850"/>
                </a:lnTo>
                <a:lnTo>
                  <a:pt x="55516" y="126953"/>
                </a:lnTo>
                <a:lnTo>
                  <a:pt x="57013" y="131308"/>
                </a:lnTo>
                <a:lnTo>
                  <a:pt x="58012" y="135163"/>
                </a:lnTo>
                <a:lnTo>
                  <a:pt x="58677" y="138686"/>
                </a:lnTo>
                <a:lnTo>
                  <a:pt x="60073" y="141987"/>
                </a:lnTo>
                <a:lnTo>
                  <a:pt x="61956" y="145141"/>
                </a:lnTo>
                <a:lnTo>
                  <a:pt x="64164" y="148195"/>
                </a:lnTo>
                <a:lnTo>
                  <a:pt x="65636" y="151184"/>
                </a:lnTo>
                <a:lnTo>
                  <a:pt x="66617" y="154129"/>
                </a:lnTo>
                <a:lnTo>
                  <a:pt x="67272" y="157045"/>
                </a:lnTo>
                <a:lnTo>
                  <a:pt x="67708" y="159942"/>
                </a:lnTo>
                <a:lnTo>
                  <a:pt x="67999" y="162825"/>
                </a:lnTo>
                <a:lnTo>
                  <a:pt x="68465" y="169746"/>
                </a:lnTo>
                <a:lnTo>
                  <a:pt x="68530" y="173232"/>
                </a:lnTo>
                <a:lnTo>
                  <a:pt x="68580" y="18002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"/>
          <p:cNvSpPr/>
          <p:nvPr/>
        </p:nvSpPr>
        <p:spPr>
          <a:xfrm>
            <a:off x="7452359" y="1852056"/>
            <a:ext cx="291467" cy="170584"/>
          </a:xfrm>
          <a:custGeom>
            <a:avLst/>
            <a:gdLst/>
            <a:ahLst/>
            <a:cxnLst/>
            <a:rect l="0" t="0" r="0" b="0"/>
            <a:pathLst>
              <a:path w="291467" h="170584">
                <a:moveTo>
                  <a:pt x="0" y="42466"/>
                </a:moveTo>
                <a:lnTo>
                  <a:pt x="4551" y="42466"/>
                </a:lnTo>
                <a:lnTo>
                  <a:pt x="5892" y="41514"/>
                </a:lnTo>
                <a:lnTo>
                  <a:pt x="6786" y="39926"/>
                </a:lnTo>
                <a:lnTo>
                  <a:pt x="7381" y="37915"/>
                </a:lnTo>
                <a:lnTo>
                  <a:pt x="8732" y="36575"/>
                </a:lnTo>
                <a:lnTo>
                  <a:pt x="10583" y="35681"/>
                </a:lnTo>
                <a:lnTo>
                  <a:pt x="16134" y="33736"/>
                </a:lnTo>
                <a:lnTo>
                  <a:pt x="24951" y="29696"/>
                </a:lnTo>
                <a:lnTo>
                  <a:pt x="32680" y="24725"/>
                </a:lnTo>
                <a:lnTo>
                  <a:pt x="36074" y="22067"/>
                </a:lnTo>
                <a:lnTo>
                  <a:pt x="40242" y="19341"/>
                </a:lnTo>
                <a:lnTo>
                  <a:pt x="44926" y="16572"/>
                </a:lnTo>
                <a:lnTo>
                  <a:pt x="49954" y="13773"/>
                </a:lnTo>
                <a:lnTo>
                  <a:pt x="56162" y="11908"/>
                </a:lnTo>
                <a:lnTo>
                  <a:pt x="63159" y="10664"/>
                </a:lnTo>
                <a:lnTo>
                  <a:pt x="70682" y="9835"/>
                </a:lnTo>
                <a:lnTo>
                  <a:pt x="77602" y="8329"/>
                </a:lnTo>
                <a:lnTo>
                  <a:pt x="84119" y="6373"/>
                </a:lnTo>
                <a:lnTo>
                  <a:pt x="90370" y="4117"/>
                </a:lnTo>
                <a:lnTo>
                  <a:pt x="96442" y="2612"/>
                </a:lnTo>
                <a:lnTo>
                  <a:pt x="102395" y="1609"/>
                </a:lnTo>
                <a:lnTo>
                  <a:pt x="108268" y="941"/>
                </a:lnTo>
                <a:lnTo>
                  <a:pt x="114089" y="495"/>
                </a:lnTo>
                <a:lnTo>
                  <a:pt x="119874" y="198"/>
                </a:lnTo>
                <a:lnTo>
                  <a:pt x="125637" y="0"/>
                </a:lnTo>
                <a:lnTo>
                  <a:pt x="130430" y="820"/>
                </a:lnTo>
                <a:lnTo>
                  <a:pt x="138297" y="4272"/>
                </a:lnTo>
                <a:lnTo>
                  <a:pt x="144968" y="6441"/>
                </a:lnTo>
                <a:lnTo>
                  <a:pt x="148080" y="7019"/>
                </a:lnTo>
                <a:lnTo>
                  <a:pt x="151108" y="9310"/>
                </a:lnTo>
                <a:lnTo>
                  <a:pt x="154079" y="12742"/>
                </a:lnTo>
                <a:lnTo>
                  <a:pt x="157012" y="16935"/>
                </a:lnTo>
                <a:lnTo>
                  <a:pt x="158967" y="20683"/>
                </a:lnTo>
                <a:lnTo>
                  <a:pt x="160271" y="24134"/>
                </a:lnTo>
                <a:lnTo>
                  <a:pt x="161140" y="27387"/>
                </a:lnTo>
                <a:lnTo>
                  <a:pt x="161719" y="30508"/>
                </a:lnTo>
                <a:lnTo>
                  <a:pt x="162106" y="33542"/>
                </a:lnTo>
                <a:lnTo>
                  <a:pt x="162363" y="36517"/>
                </a:lnTo>
                <a:lnTo>
                  <a:pt x="162535" y="40405"/>
                </a:lnTo>
                <a:lnTo>
                  <a:pt x="162726" y="49805"/>
                </a:lnTo>
                <a:lnTo>
                  <a:pt x="161824" y="54026"/>
                </a:lnTo>
                <a:lnTo>
                  <a:pt x="160270" y="57793"/>
                </a:lnTo>
                <a:lnTo>
                  <a:pt x="158283" y="61256"/>
                </a:lnTo>
                <a:lnTo>
                  <a:pt x="156957" y="65470"/>
                </a:lnTo>
                <a:lnTo>
                  <a:pt x="156073" y="70185"/>
                </a:lnTo>
                <a:lnTo>
                  <a:pt x="155484" y="75233"/>
                </a:lnTo>
                <a:lnTo>
                  <a:pt x="154139" y="80503"/>
                </a:lnTo>
                <a:lnTo>
                  <a:pt x="152289" y="85922"/>
                </a:lnTo>
                <a:lnTo>
                  <a:pt x="150104" y="91439"/>
                </a:lnTo>
                <a:lnTo>
                  <a:pt x="147694" y="96070"/>
                </a:lnTo>
                <a:lnTo>
                  <a:pt x="145136" y="100109"/>
                </a:lnTo>
                <a:lnTo>
                  <a:pt x="142478" y="103755"/>
                </a:lnTo>
                <a:lnTo>
                  <a:pt x="139752" y="107138"/>
                </a:lnTo>
                <a:lnTo>
                  <a:pt x="136983" y="110346"/>
                </a:lnTo>
                <a:lnTo>
                  <a:pt x="134185" y="113437"/>
                </a:lnTo>
                <a:lnTo>
                  <a:pt x="131367" y="117402"/>
                </a:lnTo>
                <a:lnTo>
                  <a:pt x="128536" y="121951"/>
                </a:lnTo>
                <a:lnTo>
                  <a:pt x="121699" y="133838"/>
                </a:lnTo>
                <a:lnTo>
                  <a:pt x="120764" y="138003"/>
                </a:lnTo>
                <a:lnTo>
                  <a:pt x="120348" y="143029"/>
                </a:lnTo>
                <a:lnTo>
                  <a:pt x="120163" y="148438"/>
                </a:lnTo>
                <a:lnTo>
                  <a:pt x="120060" y="152288"/>
                </a:lnTo>
                <a:lnTo>
                  <a:pt x="120019" y="165698"/>
                </a:lnTo>
                <a:lnTo>
                  <a:pt x="120970" y="167483"/>
                </a:lnTo>
                <a:lnTo>
                  <a:pt x="122557" y="168673"/>
                </a:lnTo>
                <a:lnTo>
                  <a:pt x="124568" y="169467"/>
                </a:lnTo>
                <a:lnTo>
                  <a:pt x="131881" y="170348"/>
                </a:lnTo>
                <a:lnTo>
                  <a:pt x="136499" y="170583"/>
                </a:lnTo>
                <a:lnTo>
                  <a:pt x="141482" y="169788"/>
                </a:lnTo>
                <a:lnTo>
                  <a:pt x="146709" y="168305"/>
                </a:lnTo>
                <a:lnTo>
                  <a:pt x="152099" y="166364"/>
                </a:lnTo>
                <a:lnTo>
                  <a:pt x="160627" y="164207"/>
                </a:lnTo>
                <a:lnTo>
                  <a:pt x="168545" y="162295"/>
                </a:lnTo>
                <a:lnTo>
                  <a:pt x="173324" y="160452"/>
                </a:lnTo>
                <a:lnTo>
                  <a:pt x="178414" y="158271"/>
                </a:lnTo>
                <a:lnTo>
                  <a:pt x="183713" y="156817"/>
                </a:lnTo>
                <a:lnTo>
                  <a:pt x="189151" y="155847"/>
                </a:lnTo>
                <a:lnTo>
                  <a:pt x="194681" y="155201"/>
                </a:lnTo>
                <a:lnTo>
                  <a:pt x="201225" y="154770"/>
                </a:lnTo>
                <a:lnTo>
                  <a:pt x="208445" y="154483"/>
                </a:lnTo>
                <a:lnTo>
                  <a:pt x="229720" y="154079"/>
                </a:lnTo>
                <a:lnTo>
                  <a:pt x="291466" y="15390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"/>
          <p:cNvSpPr/>
          <p:nvPr/>
        </p:nvSpPr>
        <p:spPr>
          <a:xfrm>
            <a:off x="7400925" y="2134552"/>
            <a:ext cx="394335" cy="51436"/>
          </a:xfrm>
          <a:custGeom>
            <a:avLst/>
            <a:gdLst/>
            <a:ahLst/>
            <a:cxnLst/>
            <a:rect l="0" t="0" r="0" b="0"/>
            <a:pathLst>
              <a:path w="394335" h="51436">
                <a:moveTo>
                  <a:pt x="0" y="51435"/>
                </a:moveTo>
                <a:lnTo>
                  <a:pt x="4550" y="51435"/>
                </a:lnTo>
                <a:lnTo>
                  <a:pt x="6844" y="50483"/>
                </a:lnTo>
                <a:lnTo>
                  <a:pt x="9325" y="48895"/>
                </a:lnTo>
                <a:lnTo>
                  <a:pt x="11931" y="46884"/>
                </a:lnTo>
                <a:lnTo>
                  <a:pt x="14622" y="45544"/>
                </a:lnTo>
                <a:lnTo>
                  <a:pt x="20151" y="44054"/>
                </a:lnTo>
                <a:lnTo>
                  <a:pt x="22959" y="42704"/>
                </a:lnTo>
                <a:lnTo>
                  <a:pt x="25783" y="40852"/>
                </a:lnTo>
                <a:lnTo>
                  <a:pt x="28619" y="38665"/>
                </a:lnTo>
                <a:lnTo>
                  <a:pt x="33366" y="37207"/>
                </a:lnTo>
                <a:lnTo>
                  <a:pt x="39389" y="36234"/>
                </a:lnTo>
                <a:lnTo>
                  <a:pt x="46262" y="35586"/>
                </a:lnTo>
                <a:lnTo>
                  <a:pt x="53701" y="34202"/>
                </a:lnTo>
                <a:lnTo>
                  <a:pt x="61518" y="32326"/>
                </a:lnTo>
                <a:lnTo>
                  <a:pt x="69587" y="30123"/>
                </a:lnTo>
                <a:lnTo>
                  <a:pt x="77823" y="28655"/>
                </a:lnTo>
                <a:lnTo>
                  <a:pt x="86173" y="27676"/>
                </a:lnTo>
                <a:lnTo>
                  <a:pt x="94595" y="27023"/>
                </a:lnTo>
                <a:lnTo>
                  <a:pt x="103068" y="25635"/>
                </a:lnTo>
                <a:lnTo>
                  <a:pt x="111575" y="23758"/>
                </a:lnTo>
                <a:lnTo>
                  <a:pt x="120104" y="21554"/>
                </a:lnTo>
                <a:lnTo>
                  <a:pt x="128646" y="20084"/>
                </a:lnTo>
                <a:lnTo>
                  <a:pt x="137200" y="19104"/>
                </a:lnTo>
                <a:lnTo>
                  <a:pt x="145758" y="18451"/>
                </a:lnTo>
                <a:lnTo>
                  <a:pt x="154322" y="17063"/>
                </a:lnTo>
                <a:lnTo>
                  <a:pt x="162889" y="15186"/>
                </a:lnTo>
                <a:lnTo>
                  <a:pt x="171458" y="12981"/>
                </a:lnTo>
                <a:lnTo>
                  <a:pt x="180027" y="11512"/>
                </a:lnTo>
                <a:lnTo>
                  <a:pt x="188598" y="10532"/>
                </a:lnTo>
                <a:lnTo>
                  <a:pt x="197170" y="9879"/>
                </a:lnTo>
                <a:lnTo>
                  <a:pt x="205741" y="9443"/>
                </a:lnTo>
                <a:lnTo>
                  <a:pt x="222885" y="8960"/>
                </a:lnTo>
                <a:lnTo>
                  <a:pt x="232410" y="7878"/>
                </a:lnTo>
                <a:lnTo>
                  <a:pt x="242570" y="6205"/>
                </a:lnTo>
                <a:lnTo>
                  <a:pt x="253153" y="4136"/>
                </a:lnTo>
                <a:lnTo>
                  <a:pt x="263066" y="2758"/>
                </a:lnTo>
                <a:lnTo>
                  <a:pt x="272532" y="1838"/>
                </a:lnTo>
                <a:lnTo>
                  <a:pt x="281701" y="1226"/>
                </a:lnTo>
                <a:lnTo>
                  <a:pt x="296967" y="545"/>
                </a:lnTo>
                <a:lnTo>
                  <a:pt x="311055" y="242"/>
                </a:lnTo>
                <a:lnTo>
                  <a:pt x="394334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"/>
          <p:cNvSpPr/>
          <p:nvPr/>
        </p:nvSpPr>
        <p:spPr>
          <a:xfrm>
            <a:off x="7546667" y="2228850"/>
            <a:ext cx="179511" cy="239601"/>
          </a:xfrm>
          <a:custGeom>
            <a:avLst/>
            <a:gdLst/>
            <a:ahLst/>
            <a:cxnLst/>
            <a:rect l="0" t="0" r="0" b="0"/>
            <a:pathLst>
              <a:path w="179511" h="239601">
                <a:moveTo>
                  <a:pt x="34280" y="0"/>
                </a:moveTo>
                <a:lnTo>
                  <a:pt x="26900" y="7380"/>
                </a:lnTo>
                <a:lnTo>
                  <a:pt x="26238" y="10583"/>
                </a:lnTo>
                <a:lnTo>
                  <a:pt x="25865" y="17740"/>
                </a:lnTo>
                <a:lnTo>
                  <a:pt x="25812" y="20399"/>
                </a:lnTo>
                <a:lnTo>
                  <a:pt x="24825" y="23124"/>
                </a:lnTo>
                <a:lnTo>
                  <a:pt x="21188" y="28692"/>
                </a:lnTo>
                <a:lnTo>
                  <a:pt x="18937" y="34342"/>
                </a:lnTo>
                <a:lnTo>
                  <a:pt x="16982" y="40980"/>
                </a:lnTo>
                <a:lnTo>
                  <a:pt x="15129" y="45417"/>
                </a:lnTo>
                <a:lnTo>
                  <a:pt x="12940" y="50281"/>
                </a:lnTo>
                <a:lnTo>
                  <a:pt x="11481" y="55428"/>
                </a:lnTo>
                <a:lnTo>
                  <a:pt x="10508" y="60764"/>
                </a:lnTo>
                <a:lnTo>
                  <a:pt x="9860" y="66227"/>
                </a:lnTo>
                <a:lnTo>
                  <a:pt x="8475" y="70821"/>
                </a:lnTo>
                <a:lnTo>
                  <a:pt x="6599" y="74837"/>
                </a:lnTo>
                <a:lnTo>
                  <a:pt x="4396" y="78466"/>
                </a:lnTo>
                <a:lnTo>
                  <a:pt x="2927" y="82790"/>
                </a:lnTo>
                <a:lnTo>
                  <a:pt x="1948" y="87578"/>
                </a:lnTo>
                <a:lnTo>
                  <a:pt x="1296" y="92676"/>
                </a:lnTo>
                <a:lnTo>
                  <a:pt x="860" y="97978"/>
                </a:lnTo>
                <a:lnTo>
                  <a:pt x="570" y="103419"/>
                </a:lnTo>
                <a:lnTo>
                  <a:pt x="163" y="117637"/>
                </a:lnTo>
                <a:lnTo>
                  <a:pt x="5" y="143736"/>
                </a:lnTo>
                <a:lnTo>
                  <a:pt x="0" y="147259"/>
                </a:lnTo>
                <a:lnTo>
                  <a:pt x="949" y="151512"/>
                </a:lnTo>
                <a:lnTo>
                  <a:pt x="2534" y="156253"/>
                </a:lnTo>
                <a:lnTo>
                  <a:pt x="4544" y="161319"/>
                </a:lnTo>
                <a:lnTo>
                  <a:pt x="6836" y="164695"/>
                </a:lnTo>
                <a:lnTo>
                  <a:pt x="9316" y="166947"/>
                </a:lnTo>
                <a:lnTo>
                  <a:pt x="11922" y="168448"/>
                </a:lnTo>
                <a:lnTo>
                  <a:pt x="13659" y="170401"/>
                </a:lnTo>
                <a:lnTo>
                  <a:pt x="14818" y="172655"/>
                </a:lnTo>
                <a:lnTo>
                  <a:pt x="15590" y="175111"/>
                </a:lnTo>
                <a:lnTo>
                  <a:pt x="18989" y="180379"/>
                </a:lnTo>
                <a:lnTo>
                  <a:pt x="23674" y="185896"/>
                </a:lnTo>
                <a:lnTo>
                  <a:pt x="28931" y="191522"/>
                </a:lnTo>
                <a:lnTo>
                  <a:pt x="31667" y="193404"/>
                </a:lnTo>
                <a:lnTo>
                  <a:pt x="37246" y="195495"/>
                </a:lnTo>
                <a:lnTo>
                  <a:pt x="40067" y="197005"/>
                </a:lnTo>
                <a:lnTo>
                  <a:pt x="42901" y="198964"/>
                </a:lnTo>
                <a:lnTo>
                  <a:pt x="45742" y="201222"/>
                </a:lnTo>
                <a:lnTo>
                  <a:pt x="49542" y="202728"/>
                </a:lnTo>
                <a:lnTo>
                  <a:pt x="53979" y="203732"/>
                </a:lnTo>
                <a:lnTo>
                  <a:pt x="58843" y="204401"/>
                </a:lnTo>
                <a:lnTo>
                  <a:pt x="63038" y="204847"/>
                </a:lnTo>
                <a:lnTo>
                  <a:pt x="66787" y="205145"/>
                </a:lnTo>
                <a:lnTo>
                  <a:pt x="70239" y="205343"/>
                </a:lnTo>
                <a:lnTo>
                  <a:pt x="79155" y="205563"/>
                </a:lnTo>
                <a:lnTo>
                  <a:pt x="84199" y="205622"/>
                </a:lnTo>
                <a:lnTo>
                  <a:pt x="89466" y="204709"/>
                </a:lnTo>
                <a:lnTo>
                  <a:pt x="94884" y="203147"/>
                </a:lnTo>
                <a:lnTo>
                  <a:pt x="100400" y="201154"/>
                </a:lnTo>
                <a:lnTo>
                  <a:pt x="105030" y="199825"/>
                </a:lnTo>
                <a:lnTo>
                  <a:pt x="109069" y="198939"/>
                </a:lnTo>
                <a:lnTo>
                  <a:pt x="112715" y="198348"/>
                </a:lnTo>
                <a:lnTo>
                  <a:pt x="117050" y="197002"/>
                </a:lnTo>
                <a:lnTo>
                  <a:pt x="121845" y="195152"/>
                </a:lnTo>
                <a:lnTo>
                  <a:pt x="126946" y="192966"/>
                </a:lnTo>
                <a:lnTo>
                  <a:pt x="131300" y="190557"/>
                </a:lnTo>
                <a:lnTo>
                  <a:pt x="135156" y="187998"/>
                </a:lnTo>
                <a:lnTo>
                  <a:pt x="138677" y="185339"/>
                </a:lnTo>
                <a:lnTo>
                  <a:pt x="141979" y="182614"/>
                </a:lnTo>
                <a:lnTo>
                  <a:pt x="145131" y="179845"/>
                </a:lnTo>
                <a:lnTo>
                  <a:pt x="148186" y="177046"/>
                </a:lnTo>
                <a:lnTo>
                  <a:pt x="151175" y="175181"/>
                </a:lnTo>
                <a:lnTo>
                  <a:pt x="154121" y="173937"/>
                </a:lnTo>
                <a:lnTo>
                  <a:pt x="157036" y="173108"/>
                </a:lnTo>
                <a:lnTo>
                  <a:pt x="159932" y="170650"/>
                </a:lnTo>
                <a:lnTo>
                  <a:pt x="162815" y="167107"/>
                </a:lnTo>
                <a:lnTo>
                  <a:pt x="165690" y="162839"/>
                </a:lnTo>
                <a:lnTo>
                  <a:pt x="168560" y="159042"/>
                </a:lnTo>
                <a:lnTo>
                  <a:pt x="171425" y="155558"/>
                </a:lnTo>
                <a:lnTo>
                  <a:pt x="174287" y="152282"/>
                </a:lnTo>
                <a:lnTo>
                  <a:pt x="176196" y="149147"/>
                </a:lnTo>
                <a:lnTo>
                  <a:pt x="178316" y="143122"/>
                </a:lnTo>
                <a:lnTo>
                  <a:pt x="179259" y="137270"/>
                </a:lnTo>
                <a:lnTo>
                  <a:pt x="179510" y="134375"/>
                </a:lnTo>
                <a:lnTo>
                  <a:pt x="178725" y="131494"/>
                </a:lnTo>
                <a:lnTo>
                  <a:pt x="175313" y="125751"/>
                </a:lnTo>
                <a:lnTo>
                  <a:pt x="171252" y="120195"/>
                </a:lnTo>
                <a:lnTo>
                  <a:pt x="167230" y="115967"/>
                </a:lnTo>
                <a:lnTo>
                  <a:pt x="159609" y="108232"/>
                </a:lnTo>
                <a:lnTo>
                  <a:pt x="156886" y="106445"/>
                </a:lnTo>
                <a:lnTo>
                  <a:pt x="151319" y="104459"/>
                </a:lnTo>
                <a:lnTo>
                  <a:pt x="147549" y="103929"/>
                </a:lnTo>
                <a:lnTo>
                  <a:pt x="143130" y="103576"/>
                </a:lnTo>
                <a:lnTo>
                  <a:pt x="138279" y="103340"/>
                </a:lnTo>
                <a:lnTo>
                  <a:pt x="133140" y="104136"/>
                </a:lnTo>
                <a:lnTo>
                  <a:pt x="127810" y="105619"/>
                </a:lnTo>
                <a:lnTo>
                  <a:pt x="122350" y="107560"/>
                </a:lnTo>
                <a:lnTo>
                  <a:pt x="117758" y="108854"/>
                </a:lnTo>
                <a:lnTo>
                  <a:pt x="113746" y="109717"/>
                </a:lnTo>
                <a:lnTo>
                  <a:pt x="110116" y="110292"/>
                </a:lnTo>
                <a:lnTo>
                  <a:pt x="105793" y="111628"/>
                </a:lnTo>
                <a:lnTo>
                  <a:pt x="101005" y="113471"/>
                </a:lnTo>
                <a:lnTo>
                  <a:pt x="95909" y="115652"/>
                </a:lnTo>
                <a:lnTo>
                  <a:pt x="90606" y="119011"/>
                </a:lnTo>
                <a:lnTo>
                  <a:pt x="85166" y="123156"/>
                </a:lnTo>
                <a:lnTo>
                  <a:pt x="79634" y="127824"/>
                </a:lnTo>
                <a:lnTo>
                  <a:pt x="74041" y="131888"/>
                </a:lnTo>
                <a:lnTo>
                  <a:pt x="68407" y="135550"/>
                </a:lnTo>
                <a:lnTo>
                  <a:pt x="62746" y="138944"/>
                </a:lnTo>
                <a:lnTo>
                  <a:pt x="58020" y="143112"/>
                </a:lnTo>
                <a:lnTo>
                  <a:pt x="53917" y="147795"/>
                </a:lnTo>
                <a:lnTo>
                  <a:pt x="50229" y="152823"/>
                </a:lnTo>
                <a:lnTo>
                  <a:pt x="45865" y="158079"/>
                </a:lnTo>
                <a:lnTo>
                  <a:pt x="41051" y="163488"/>
                </a:lnTo>
                <a:lnTo>
                  <a:pt x="35936" y="168999"/>
                </a:lnTo>
                <a:lnTo>
                  <a:pt x="31575" y="174579"/>
                </a:lnTo>
                <a:lnTo>
                  <a:pt x="27714" y="180203"/>
                </a:lnTo>
                <a:lnTo>
                  <a:pt x="24187" y="185858"/>
                </a:lnTo>
                <a:lnTo>
                  <a:pt x="20885" y="190580"/>
                </a:lnTo>
                <a:lnTo>
                  <a:pt x="17730" y="194681"/>
                </a:lnTo>
                <a:lnTo>
                  <a:pt x="14674" y="198367"/>
                </a:lnTo>
                <a:lnTo>
                  <a:pt x="11279" y="205003"/>
                </a:lnTo>
                <a:lnTo>
                  <a:pt x="8817" y="212080"/>
                </a:lnTo>
                <a:lnTo>
                  <a:pt x="6827" y="216634"/>
                </a:lnTo>
                <a:lnTo>
                  <a:pt x="1341" y="228529"/>
                </a:lnTo>
                <a:lnTo>
                  <a:pt x="1843" y="230457"/>
                </a:lnTo>
                <a:lnTo>
                  <a:pt x="6953" y="237857"/>
                </a:lnTo>
                <a:lnTo>
                  <a:pt x="7490" y="238581"/>
                </a:lnTo>
                <a:lnTo>
                  <a:pt x="8800" y="239064"/>
                </a:lnTo>
                <a:lnTo>
                  <a:pt x="12795" y="239600"/>
                </a:lnTo>
                <a:lnTo>
                  <a:pt x="14242" y="238791"/>
                </a:lnTo>
                <a:lnTo>
                  <a:pt x="15207" y="237299"/>
                </a:lnTo>
                <a:lnTo>
                  <a:pt x="15849" y="235352"/>
                </a:lnTo>
                <a:lnTo>
                  <a:pt x="17230" y="234053"/>
                </a:lnTo>
                <a:lnTo>
                  <a:pt x="19104" y="233188"/>
                </a:lnTo>
                <a:lnTo>
                  <a:pt x="21305" y="232611"/>
                </a:lnTo>
                <a:lnTo>
                  <a:pt x="26291" y="229430"/>
                </a:lnTo>
                <a:lnTo>
                  <a:pt x="34280" y="22288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"/>
          <p:cNvSpPr/>
          <p:nvPr/>
        </p:nvSpPr>
        <p:spPr>
          <a:xfrm>
            <a:off x="7958137" y="2134552"/>
            <a:ext cx="180023" cy="8574"/>
          </a:xfrm>
          <a:custGeom>
            <a:avLst/>
            <a:gdLst/>
            <a:ahLst/>
            <a:cxnLst/>
            <a:rect l="0" t="0" r="0" b="0"/>
            <a:pathLst>
              <a:path w="180023" h="8574">
                <a:moveTo>
                  <a:pt x="0" y="8573"/>
                </a:moveTo>
                <a:lnTo>
                  <a:pt x="11932" y="8573"/>
                </a:lnTo>
                <a:lnTo>
                  <a:pt x="14622" y="7620"/>
                </a:lnTo>
                <a:lnTo>
                  <a:pt x="17368" y="6033"/>
                </a:lnTo>
                <a:lnTo>
                  <a:pt x="20151" y="4022"/>
                </a:lnTo>
                <a:lnTo>
                  <a:pt x="23912" y="2681"/>
                </a:lnTo>
                <a:lnTo>
                  <a:pt x="28324" y="1787"/>
                </a:lnTo>
                <a:lnTo>
                  <a:pt x="33170" y="1192"/>
                </a:lnTo>
                <a:lnTo>
                  <a:pt x="38306" y="794"/>
                </a:lnTo>
                <a:lnTo>
                  <a:pt x="43635" y="530"/>
                </a:lnTo>
                <a:lnTo>
                  <a:pt x="54636" y="235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"/>
          <p:cNvSpPr/>
          <p:nvPr/>
        </p:nvSpPr>
        <p:spPr>
          <a:xfrm>
            <a:off x="7966709" y="2220277"/>
            <a:ext cx="197169" cy="17146"/>
          </a:xfrm>
          <a:custGeom>
            <a:avLst/>
            <a:gdLst/>
            <a:ahLst/>
            <a:cxnLst/>
            <a:rect l="0" t="0" r="0" b="0"/>
            <a:pathLst>
              <a:path w="197169" h="17146">
                <a:moveTo>
                  <a:pt x="0" y="17145"/>
                </a:moveTo>
                <a:lnTo>
                  <a:pt x="74696" y="17145"/>
                </a:lnTo>
                <a:lnTo>
                  <a:pt x="80278" y="16193"/>
                </a:lnTo>
                <a:lnTo>
                  <a:pt x="85904" y="14605"/>
                </a:lnTo>
                <a:lnTo>
                  <a:pt x="91559" y="12594"/>
                </a:lnTo>
                <a:lnTo>
                  <a:pt x="97235" y="11254"/>
                </a:lnTo>
                <a:lnTo>
                  <a:pt x="102923" y="10360"/>
                </a:lnTo>
                <a:lnTo>
                  <a:pt x="108621" y="9764"/>
                </a:lnTo>
                <a:lnTo>
                  <a:pt x="114324" y="9367"/>
                </a:lnTo>
                <a:lnTo>
                  <a:pt x="120031" y="9102"/>
                </a:lnTo>
                <a:lnTo>
                  <a:pt x="131452" y="8808"/>
                </a:lnTo>
                <a:lnTo>
                  <a:pt x="142878" y="8677"/>
                </a:lnTo>
                <a:lnTo>
                  <a:pt x="148593" y="7690"/>
                </a:lnTo>
                <a:lnTo>
                  <a:pt x="154306" y="6079"/>
                </a:lnTo>
                <a:lnTo>
                  <a:pt x="160022" y="4053"/>
                </a:lnTo>
                <a:lnTo>
                  <a:pt x="164783" y="2702"/>
                </a:lnTo>
                <a:lnTo>
                  <a:pt x="168911" y="1801"/>
                </a:lnTo>
                <a:lnTo>
                  <a:pt x="172615" y="1201"/>
                </a:lnTo>
                <a:lnTo>
                  <a:pt x="176037" y="800"/>
                </a:lnTo>
                <a:lnTo>
                  <a:pt x="179271" y="534"/>
                </a:lnTo>
                <a:lnTo>
                  <a:pt x="185404" y="237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"/>
          <p:cNvSpPr/>
          <p:nvPr/>
        </p:nvSpPr>
        <p:spPr>
          <a:xfrm>
            <a:off x="8369617" y="1963252"/>
            <a:ext cx="317184" cy="304755"/>
          </a:xfrm>
          <a:custGeom>
            <a:avLst/>
            <a:gdLst/>
            <a:ahLst/>
            <a:cxnLst/>
            <a:rect l="0" t="0" r="0" b="0"/>
            <a:pathLst>
              <a:path w="317184" h="304755">
                <a:moveTo>
                  <a:pt x="0" y="94148"/>
                </a:moveTo>
                <a:lnTo>
                  <a:pt x="0" y="57236"/>
                </a:lnTo>
                <a:lnTo>
                  <a:pt x="2540" y="48850"/>
                </a:lnTo>
                <a:lnTo>
                  <a:pt x="6844" y="39725"/>
                </a:lnTo>
                <a:lnTo>
                  <a:pt x="11931" y="32495"/>
                </a:lnTo>
                <a:lnTo>
                  <a:pt x="19908" y="26106"/>
                </a:lnTo>
                <a:lnTo>
                  <a:pt x="29803" y="20092"/>
                </a:lnTo>
                <a:lnTo>
                  <a:pt x="35108" y="17155"/>
                </a:lnTo>
                <a:lnTo>
                  <a:pt x="40551" y="14244"/>
                </a:lnTo>
                <a:lnTo>
                  <a:pt x="49138" y="8470"/>
                </a:lnTo>
                <a:lnTo>
                  <a:pt x="52761" y="5597"/>
                </a:lnTo>
                <a:lnTo>
                  <a:pt x="57081" y="3681"/>
                </a:lnTo>
                <a:lnTo>
                  <a:pt x="66962" y="1553"/>
                </a:lnTo>
                <a:lnTo>
                  <a:pt x="73217" y="985"/>
                </a:lnTo>
                <a:lnTo>
                  <a:pt x="80243" y="607"/>
                </a:lnTo>
                <a:lnTo>
                  <a:pt x="98706" y="74"/>
                </a:lnTo>
                <a:lnTo>
                  <a:pt x="102951" y="0"/>
                </a:lnTo>
                <a:lnTo>
                  <a:pt x="112748" y="2456"/>
                </a:lnTo>
                <a:lnTo>
                  <a:pt x="118028" y="4445"/>
                </a:lnTo>
                <a:lnTo>
                  <a:pt x="123452" y="6723"/>
                </a:lnTo>
                <a:lnTo>
                  <a:pt x="128975" y="9195"/>
                </a:lnTo>
                <a:lnTo>
                  <a:pt x="134560" y="11795"/>
                </a:lnTo>
                <a:lnTo>
                  <a:pt x="143307" y="17224"/>
                </a:lnTo>
                <a:lnTo>
                  <a:pt x="151323" y="22812"/>
                </a:lnTo>
                <a:lnTo>
                  <a:pt x="161235" y="28470"/>
                </a:lnTo>
                <a:lnTo>
                  <a:pt x="169450" y="36700"/>
                </a:lnTo>
                <a:lnTo>
                  <a:pt x="172975" y="41562"/>
                </a:lnTo>
                <a:lnTo>
                  <a:pt x="176276" y="46708"/>
                </a:lnTo>
                <a:lnTo>
                  <a:pt x="179430" y="52044"/>
                </a:lnTo>
                <a:lnTo>
                  <a:pt x="182485" y="57506"/>
                </a:lnTo>
                <a:lnTo>
                  <a:pt x="184522" y="63052"/>
                </a:lnTo>
                <a:lnTo>
                  <a:pt x="185880" y="68655"/>
                </a:lnTo>
                <a:lnTo>
                  <a:pt x="186785" y="74295"/>
                </a:lnTo>
                <a:lnTo>
                  <a:pt x="187389" y="79960"/>
                </a:lnTo>
                <a:lnTo>
                  <a:pt x="187790" y="85642"/>
                </a:lnTo>
                <a:lnTo>
                  <a:pt x="188059" y="91334"/>
                </a:lnTo>
                <a:lnTo>
                  <a:pt x="188356" y="102740"/>
                </a:lnTo>
                <a:lnTo>
                  <a:pt x="188436" y="108448"/>
                </a:lnTo>
                <a:lnTo>
                  <a:pt x="187537" y="115111"/>
                </a:lnTo>
                <a:lnTo>
                  <a:pt x="185984" y="122411"/>
                </a:lnTo>
                <a:lnTo>
                  <a:pt x="183998" y="130135"/>
                </a:lnTo>
                <a:lnTo>
                  <a:pt x="181720" y="137189"/>
                </a:lnTo>
                <a:lnTo>
                  <a:pt x="179249" y="143797"/>
                </a:lnTo>
                <a:lnTo>
                  <a:pt x="176650" y="150107"/>
                </a:lnTo>
                <a:lnTo>
                  <a:pt x="173011" y="156219"/>
                </a:lnTo>
                <a:lnTo>
                  <a:pt x="168681" y="162198"/>
                </a:lnTo>
                <a:lnTo>
                  <a:pt x="163890" y="168090"/>
                </a:lnTo>
                <a:lnTo>
                  <a:pt x="158789" y="173922"/>
                </a:lnTo>
                <a:lnTo>
                  <a:pt x="153485" y="179716"/>
                </a:lnTo>
                <a:lnTo>
                  <a:pt x="142510" y="191233"/>
                </a:lnTo>
                <a:lnTo>
                  <a:pt x="83015" y="251161"/>
                </a:lnTo>
                <a:lnTo>
                  <a:pt x="79157" y="253116"/>
                </a:lnTo>
                <a:lnTo>
                  <a:pt x="69788" y="255288"/>
                </a:lnTo>
                <a:lnTo>
                  <a:pt x="66528" y="256819"/>
                </a:lnTo>
                <a:lnTo>
                  <a:pt x="64355" y="258793"/>
                </a:lnTo>
                <a:lnTo>
                  <a:pt x="58756" y="266121"/>
                </a:lnTo>
                <a:lnTo>
                  <a:pt x="52882" y="272580"/>
                </a:lnTo>
                <a:lnTo>
                  <a:pt x="52399" y="274063"/>
                </a:lnTo>
                <a:lnTo>
                  <a:pt x="51864" y="278250"/>
                </a:lnTo>
                <a:lnTo>
                  <a:pt x="50769" y="280700"/>
                </a:lnTo>
                <a:lnTo>
                  <a:pt x="44092" y="289729"/>
                </a:lnTo>
                <a:lnTo>
                  <a:pt x="43226" y="290845"/>
                </a:lnTo>
                <a:lnTo>
                  <a:pt x="50276" y="298655"/>
                </a:lnTo>
                <a:lnTo>
                  <a:pt x="51615" y="299066"/>
                </a:lnTo>
                <a:lnTo>
                  <a:pt x="55643" y="299522"/>
                </a:lnTo>
                <a:lnTo>
                  <a:pt x="58049" y="300597"/>
                </a:lnTo>
                <a:lnTo>
                  <a:pt x="63265" y="304330"/>
                </a:lnTo>
                <a:lnTo>
                  <a:pt x="65989" y="304754"/>
                </a:lnTo>
                <a:lnTo>
                  <a:pt x="68758" y="304084"/>
                </a:lnTo>
                <a:lnTo>
                  <a:pt x="71556" y="302686"/>
                </a:lnTo>
                <a:lnTo>
                  <a:pt x="79746" y="301131"/>
                </a:lnTo>
                <a:lnTo>
                  <a:pt x="84596" y="300717"/>
                </a:lnTo>
                <a:lnTo>
                  <a:pt x="89735" y="300440"/>
                </a:lnTo>
                <a:lnTo>
                  <a:pt x="100525" y="300133"/>
                </a:lnTo>
                <a:lnTo>
                  <a:pt x="107022" y="299099"/>
                </a:lnTo>
                <a:lnTo>
                  <a:pt x="114210" y="297457"/>
                </a:lnTo>
                <a:lnTo>
                  <a:pt x="121860" y="295409"/>
                </a:lnTo>
                <a:lnTo>
                  <a:pt x="128865" y="294045"/>
                </a:lnTo>
                <a:lnTo>
                  <a:pt x="135439" y="293135"/>
                </a:lnTo>
                <a:lnTo>
                  <a:pt x="141729" y="292528"/>
                </a:lnTo>
                <a:lnTo>
                  <a:pt x="149731" y="291171"/>
                </a:lnTo>
                <a:lnTo>
                  <a:pt x="158876" y="289314"/>
                </a:lnTo>
                <a:lnTo>
                  <a:pt x="168783" y="287124"/>
                </a:lnTo>
                <a:lnTo>
                  <a:pt x="178244" y="285664"/>
                </a:lnTo>
                <a:lnTo>
                  <a:pt x="187410" y="284690"/>
                </a:lnTo>
                <a:lnTo>
                  <a:pt x="196377" y="284041"/>
                </a:lnTo>
                <a:lnTo>
                  <a:pt x="205213" y="282655"/>
                </a:lnTo>
                <a:lnTo>
                  <a:pt x="213961" y="280779"/>
                </a:lnTo>
                <a:lnTo>
                  <a:pt x="222650" y="278576"/>
                </a:lnTo>
                <a:lnTo>
                  <a:pt x="231302" y="277108"/>
                </a:lnTo>
                <a:lnTo>
                  <a:pt x="239927" y="276128"/>
                </a:lnTo>
                <a:lnTo>
                  <a:pt x="248533" y="275476"/>
                </a:lnTo>
                <a:lnTo>
                  <a:pt x="256177" y="274088"/>
                </a:lnTo>
                <a:lnTo>
                  <a:pt x="263176" y="272210"/>
                </a:lnTo>
                <a:lnTo>
                  <a:pt x="269748" y="270006"/>
                </a:lnTo>
                <a:lnTo>
                  <a:pt x="276035" y="268536"/>
                </a:lnTo>
                <a:lnTo>
                  <a:pt x="282130" y="267557"/>
                </a:lnTo>
                <a:lnTo>
                  <a:pt x="288100" y="266904"/>
                </a:lnTo>
                <a:lnTo>
                  <a:pt x="297272" y="266178"/>
                </a:lnTo>
                <a:lnTo>
                  <a:pt x="301052" y="265985"/>
                </a:lnTo>
                <a:lnTo>
                  <a:pt x="303572" y="264903"/>
                </a:lnTo>
                <a:lnTo>
                  <a:pt x="305251" y="263230"/>
                </a:lnTo>
                <a:lnTo>
                  <a:pt x="306371" y="261161"/>
                </a:lnTo>
                <a:lnTo>
                  <a:pt x="308070" y="259783"/>
                </a:lnTo>
                <a:lnTo>
                  <a:pt x="310154" y="258863"/>
                </a:lnTo>
                <a:lnTo>
                  <a:pt x="317183" y="25702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"/>
          <p:cNvSpPr/>
          <p:nvPr/>
        </p:nvSpPr>
        <p:spPr>
          <a:xfrm>
            <a:off x="3148996" y="2966085"/>
            <a:ext cx="273892" cy="565270"/>
          </a:xfrm>
          <a:custGeom>
            <a:avLst/>
            <a:gdLst/>
            <a:ahLst/>
            <a:cxnLst/>
            <a:rect l="0" t="0" r="0" b="0"/>
            <a:pathLst>
              <a:path w="273892" h="565270">
                <a:moveTo>
                  <a:pt x="17114" y="0"/>
                </a:moveTo>
                <a:lnTo>
                  <a:pt x="12563" y="4551"/>
                </a:lnTo>
                <a:lnTo>
                  <a:pt x="11222" y="6844"/>
                </a:lnTo>
                <a:lnTo>
                  <a:pt x="8894" y="15600"/>
                </a:lnTo>
                <a:lnTo>
                  <a:pt x="8562" y="31676"/>
                </a:lnTo>
                <a:lnTo>
                  <a:pt x="8550" y="37256"/>
                </a:lnTo>
                <a:lnTo>
                  <a:pt x="7595" y="40077"/>
                </a:lnTo>
                <a:lnTo>
                  <a:pt x="3993" y="45752"/>
                </a:lnTo>
                <a:lnTo>
                  <a:pt x="1757" y="53989"/>
                </a:lnTo>
                <a:lnTo>
                  <a:pt x="498" y="69336"/>
                </a:lnTo>
                <a:lnTo>
                  <a:pt x="126" y="85949"/>
                </a:lnTo>
                <a:lnTo>
                  <a:pt x="0" y="108629"/>
                </a:lnTo>
                <a:lnTo>
                  <a:pt x="2522" y="120034"/>
                </a:lnTo>
                <a:lnTo>
                  <a:pt x="5866" y="131453"/>
                </a:lnTo>
                <a:lnTo>
                  <a:pt x="7749" y="148592"/>
                </a:lnTo>
                <a:lnTo>
                  <a:pt x="8189" y="160021"/>
                </a:lnTo>
                <a:lnTo>
                  <a:pt x="8437" y="181716"/>
                </a:lnTo>
                <a:lnTo>
                  <a:pt x="11035" y="195380"/>
                </a:lnTo>
                <a:lnTo>
                  <a:pt x="15364" y="207803"/>
                </a:lnTo>
                <a:lnTo>
                  <a:pt x="23157" y="224554"/>
                </a:lnTo>
                <a:lnTo>
                  <a:pt x="31499" y="235974"/>
                </a:lnTo>
                <a:lnTo>
                  <a:pt x="40002" y="245389"/>
                </a:lnTo>
                <a:lnTo>
                  <a:pt x="45702" y="251302"/>
                </a:lnTo>
                <a:lnTo>
                  <a:pt x="53949" y="257104"/>
                </a:lnTo>
                <a:lnTo>
                  <a:pt x="58816" y="259985"/>
                </a:lnTo>
                <a:lnTo>
                  <a:pt x="63965" y="262858"/>
                </a:lnTo>
                <a:lnTo>
                  <a:pt x="74766" y="268591"/>
                </a:lnTo>
                <a:lnTo>
                  <a:pt x="79361" y="270500"/>
                </a:lnTo>
                <a:lnTo>
                  <a:pt x="87007" y="272622"/>
                </a:lnTo>
                <a:lnTo>
                  <a:pt x="91331" y="272236"/>
                </a:lnTo>
                <a:lnTo>
                  <a:pt x="96120" y="271025"/>
                </a:lnTo>
                <a:lnTo>
                  <a:pt x="101217" y="269266"/>
                </a:lnTo>
                <a:lnTo>
                  <a:pt x="106520" y="267140"/>
                </a:lnTo>
                <a:lnTo>
                  <a:pt x="111960" y="264771"/>
                </a:lnTo>
                <a:lnTo>
                  <a:pt x="117492" y="262239"/>
                </a:lnTo>
                <a:lnTo>
                  <a:pt x="122133" y="259598"/>
                </a:lnTo>
                <a:lnTo>
                  <a:pt x="129829" y="254124"/>
                </a:lnTo>
                <a:lnTo>
                  <a:pt x="134167" y="251331"/>
                </a:lnTo>
                <a:lnTo>
                  <a:pt x="138964" y="248517"/>
                </a:lnTo>
                <a:lnTo>
                  <a:pt x="144067" y="245687"/>
                </a:lnTo>
                <a:lnTo>
                  <a:pt x="154817" y="240004"/>
                </a:lnTo>
                <a:lnTo>
                  <a:pt x="160351" y="237155"/>
                </a:lnTo>
                <a:lnTo>
                  <a:pt x="164993" y="233351"/>
                </a:lnTo>
                <a:lnTo>
                  <a:pt x="172690" y="224044"/>
                </a:lnTo>
                <a:lnTo>
                  <a:pt x="179286" y="213557"/>
                </a:lnTo>
                <a:lnTo>
                  <a:pt x="186345" y="202547"/>
                </a:lnTo>
                <a:lnTo>
                  <a:pt x="190895" y="196943"/>
                </a:lnTo>
                <a:lnTo>
                  <a:pt x="195833" y="191303"/>
                </a:lnTo>
                <a:lnTo>
                  <a:pt x="203859" y="177416"/>
                </a:lnTo>
                <a:lnTo>
                  <a:pt x="210602" y="162671"/>
                </a:lnTo>
                <a:lnTo>
                  <a:pt x="216773" y="149768"/>
                </a:lnTo>
                <a:lnTo>
                  <a:pt x="220151" y="135143"/>
                </a:lnTo>
                <a:lnTo>
                  <a:pt x="221653" y="121024"/>
                </a:lnTo>
                <a:lnTo>
                  <a:pt x="222498" y="106767"/>
                </a:lnTo>
                <a:lnTo>
                  <a:pt x="222748" y="90901"/>
                </a:lnTo>
                <a:lnTo>
                  <a:pt x="222807" y="79770"/>
                </a:lnTo>
                <a:lnTo>
                  <a:pt x="221870" y="75087"/>
                </a:lnTo>
                <a:lnTo>
                  <a:pt x="218289" y="67344"/>
                </a:lnTo>
                <a:lnTo>
                  <a:pt x="210918" y="57630"/>
                </a:lnTo>
                <a:lnTo>
                  <a:pt x="209181" y="54613"/>
                </a:lnTo>
                <a:lnTo>
                  <a:pt x="205785" y="45815"/>
                </a:lnTo>
                <a:lnTo>
                  <a:pt x="201615" y="40047"/>
                </a:lnTo>
                <a:lnTo>
                  <a:pt x="199169" y="38128"/>
                </a:lnTo>
                <a:lnTo>
                  <a:pt x="196587" y="36848"/>
                </a:lnTo>
                <a:lnTo>
                  <a:pt x="189033" y="34439"/>
                </a:lnTo>
                <a:lnTo>
                  <a:pt x="188702" y="38885"/>
                </a:lnTo>
                <a:lnTo>
                  <a:pt x="188575" y="54445"/>
                </a:lnTo>
                <a:lnTo>
                  <a:pt x="193118" y="67461"/>
                </a:lnTo>
                <a:lnTo>
                  <a:pt x="200496" y="78831"/>
                </a:lnTo>
                <a:lnTo>
                  <a:pt x="202234" y="83034"/>
                </a:lnTo>
                <a:lnTo>
                  <a:pt x="205631" y="98051"/>
                </a:lnTo>
                <a:lnTo>
                  <a:pt x="217505" y="130398"/>
                </a:lnTo>
                <a:lnTo>
                  <a:pt x="225556" y="143997"/>
                </a:lnTo>
                <a:lnTo>
                  <a:pt x="230370" y="150290"/>
                </a:lnTo>
                <a:lnTo>
                  <a:pt x="238259" y="164903"/>
                </a:lnTo>
                <a:lnTo>
                  <a:pt x="244941" y="181875"/>
                </a:lnTo>
                <a:lnTo>
                  <a:pt x="248056" y="191735"/>
                </a:lnTo>
                <a:lnTo>
                  <a:pt x="254057" y="211898"/>
                </a:lnTo>
                <a:lnTo>
                  <a:pt x="259899" y="230384"/>
                </a:lnTo>
                <a:lnTo>
                  <a:pt x="261838" y="240267"/>
                </a:lnTo>
                <a:lnTo>
                  <a:pt x="263131" y="250665"/>
                </a:lnTo>
                <a:lnTo>
                  <a:pt x="263993" y="261407"/>
                </a:lnTo>
                <a:lnTo>
                  <a:pt x="265520" y="271427"/>
                </a:lnTo>
                <a:lnTo>
                  <a:pt x="267490" y="280963"/>
                </a:lnTo>
                <a:lnTo>
                  <a:pt x="269756" y="290179"/>
                </a:lnTo>
                <a:lnTo>
                  <a:pt x="271267" y="300132"/>
                </a:lnTo>
                <a:lnTo>
                  <a:pt x="272274" y="310578"/>
                </a:lnTo>
                <a:lnTo>
                  <a:pt x="272945" y="321352"/>
                </a:lnTo>
                <a:lnTo>
                  <a:pt x="273692" y="340943"/>
                </a:lnTo>
                <a:lnTo>
                  <a:pt x="273891" y="350168"/>
                </a:lnTo>
                <a:lnTo>
                  <a:pt x="273071" y="360127"/>
                </a:lnTo>
                <a:lnTo>
                  <a:pt x="271571" y="370578"/>
                </a:lnTo>
                <a:lnTo>
                  <a:pt x="269620" y="381354"/>
                </a:lnTo>
                <a:lnTo>
                  <a:pt x="268319" y="391396"/>
                </a:lnTo>
                <a:lnTo>
                  <a:pt x="267451" y="400948"/>
                </a:lnTo>
                <a:lnTo>
                  <a:pt x="266873" y="410174"/>
                </a:lnTo>
                <a:lnTo>
                  <a:pt x="264582" y="419182"/>
                </a:lnTo>
                <a:lnTo>
                  <a:pt x="256957" y="436810"/>
                </a:lnTo>
                <a:lnTo>
                  <a:pt x="252257" y="445512"/>
                </a:lnTo>
                <a:lnTo>
                  <a:pt x="247218" y="454170"/>
                </a:lnTo>
                <a:lnTo>
                  <a:pt x="241954" y="462800"/>
                </a:lnTo>
                <a:lnTo>
                  <a:pt x="233565" y="480009"/>
                </a:lnTo>
                <a:lnTo>
                  <a:pt x="225709" y="496230"/>
                </a:lnTo>
                <a:lnTo>
                  <a:pt x="220947" y="503222"/>
                </a:lnTo>
                <a:lnTo>
                  <a:pt x="215867" y="509789"/>
                </a:lnTo>
                <a:lnTo>
                  <a:pt x="209624" y="516071"/>
                </a:lnTo>
                <a:lnTo>
                  <a:pt x="202604" y="522165"/>
                </a:lnTo>
                <a:lnTo>
                  <a:pt x="195066" y="528133"/>
                </a:lnTo>
                <a:lnTo>
                  <a:pt x="188136" y="533063"/>
                </a:lnTo>
                <a:lnTo>
                  <a:pt x="181611" y="537303"/>
                </a:lnTo>
                <a:lnTo>
                  <a:pt x="175356" y="541082"/>
                </a:lnTo>
                <a:lnTo>
                  <a:pt x="169281" y="544553"/>
                </a:lnTo>
                <a:lnTo>
                  <a:pt x="157451" y="550951"/>
                </a:lnTo>
                <a:lnTo>
                  <a:pt x="140081" y="559908"/>
                </a:lnTo>
                <a:lnTo>
                  <a:pt x="133382" y="561867"/>
                </a:lnTo>
                <a:lnTo>
                  <a:pt x="126058" y="563173"/>
                </a:lnTo>
                <a:lnTo>
                  <a:pt x="118318" y="564043"/>
                </a:lnTo>
                <a:lnTo>
                  <a:pt x="111253" y="564624"/>
                </a:lnTo>
                <a:lnTo>
                  <a:pt x="104638" y="565011"/>
                </a:lnTo>
                <a:lnTo>
                  <a:pt x="98323" y="565269"/>
                </a:lnTo>
                <a:lnTo>
                  <a:pt x="92208" y="564488"/>
                </a:lnTo>
                <a:lnTo>
                  <a:pt x="86227" y="563015"/>
                </a:lnTo>
                <a:lnTo>
                  <a:pt x="80334" y="561081"/>
                </a:lnTo>
                <a:lnTo>
                  <a:pt x="75453" y="559791"/>
                </a:lnTo>
                <a:lnTo>
                  <a:pt x="67490" y="558358"/>
                </a:lnTo>
                <a:lnTo>
                  <a:pt x="64033" y="556071"/>
                </a:lnTo>
                <a:lnTo>
                  <a:pt x="57652" y="548450"/>
                </a:lnTo>
                <a:lnTo>
                  <a:pt x="51641" y="541253"/>
                </a:lnTo>
                <a:lnTo>
                  <a:pt x="45794" y="533926"/>
                </a:lnTo>
                <a:lnTo>
                  <a:pt x="38100" y="520997"/>
                </a:lnTo>
                <a:lnTo>
                  <a:pt x="34258" y="51435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"/>
          <p:cNvSpPr/>
          <p:nvPr/>
        </p:nvSpPr>
        <p:spPr>
          <a:xfrm>
            <a:off x="3534727" y="3068955"/>
            <a:ext cx="231458" cy="8573"/>
          </a:xfrm>
          <a:custGeom>
            <a:avLst/>
            <a:gdLst/>
            <a:ahLst/>
            <a:cxnLst/>
            <a:rect l="0" t="0" r="0" b="0"/>
            <a:pathLst>
              <a:path w="231458" h="8573">
                <a:moveTo>
                  <a:pt x="0" y="8572"/>
                </a:moveTo>
                <a:lnTo>
                  <a:pt x="98837" y="8572"/>
                </a:lnTo>
                <a:lnTo>
                  <a:pt x="105896" y="7620"/>
                </a:lnTo>
                <a:lnTo>
                  <a:pt x="113460" y="6032"/>
                </a:lnTo>
                <a:lnTo>
                  <a:pt x="121360" y="4021"/>
                </a:lnTo>
                <a:lnTo>
                  <a:pt x="128531" y="2680"/>
                </a:lnTo>
                <a:lnTo>
                  <a:pt x="135218" y="1787"/>
                </a:lnTo>
                <a:lnTo>
                  <a:pt x="141580" y="1191"/>
                </a:lnTo>
                <a:lnTo>
                  <a:pt x="148679" y="794"/>
                </a:lnTo>
                <a:lnTo>
                  <a:pt x="164187" y="353"/>
                </a:lnTo>
                <a:lnTo>
                  <a:pt x="202496" y="31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"/>
          <p:cNvSpPr/>
          <p:nvPr/>
        </p:nvSpPr>
        <p:spPr>
          <a:xfrm>
            <a:off x="3560445" y="3146107"/>
            <a:ext cx="214313" cy="25718"/>
          </a:xfrm>
          <a:custGeom>
            <a:avLst/>
            <a:gdLst/>
            <a:ahLst/>
            <a:cxnLst/>
            <a:rect l="0" t="0" r="0" b="0"/>
            <a:pathLst>
              <a:path w="214313" h="25718">
                <a:moveTo>
                  <a:pt x="0" y="17145"/>
                </a:moveTo>
                <a:lnTo>
                  <a:pt x="0" y="24526"/>
                </a:lnTo>
                <a:lnTo>
                  <a:pt x="952" y="24923"/>
                </a:lnTo>
                <a:lnTo>
                  <a:pt x="7381" y="25613"/>
                </a:lnTo>
                <a:lnTo>
                  <a:pt x="12770" y="25687"/>
                </a:lnTo>
                <a:lnTo>
                  <a:pt x="53665" y="25717"/>
                </a:lnTo>
                <a:lnTo>
                  <a:pt x="60541" y="24764"/>
                </a:lnTo>
                <a:lnTo>
                  <a:pt x="67031" y="23177"/>
                </a:lnTo>
                <a:lnTo>
                  <a:pt x="73262" y="21167"/>
                </a:lnTo>
                <a:lnTo>
                  <a:pt x="80273" y="19826"/>
                </a:lnTo>
                <a:lnTo>
                  <a:pt x="87806" y="18932"/>
                </a:lnTo>
                <a:lnTo>
                  <a:pt x="95684" y="18337"/>
                </a:lnTo>
                <a:lnTo>
                  <a:pt x="102842" y="16987"/>
                </a:lnTo>
                <a:lnTo>
                  <a:pt x="109518" y="15135"/>
                </a:lnTo>
                <a:lnTo>
                  <a:pt x="115875" y="12947"/>
                </a:lnTo>
                <a:lnTo>
                  <a:pt x="122970" y="11489"/>
                </a:lnTo>
                <a:lnTo>
                  <a:pt x="130557" y="10517"/>
                </a:lnTo>
                <a:lnTo>
                  <a:pt x="138473" y="9869"/>
                </a:lnTo>
                <a:lnTo>
                  <a:pt x="145655" y="9437"/>
                </a:lnTo>
                <a:lnTo>
                  <a:pt x="158715" y="8957"/>
                </a:lnTo>
                <a:lnTo>
                  <a:pt x="176778" y="8686"/>
                </a:lnTo>
                <a:lnTo>
                  <a:pt x="182622" y="7696"/>
                </a:lnTo>
                <a:lnTo>
                  <a:pt x="188423" y="6083"/>
                </a:lnTo>
                <a:lnTo>
                  <a:pt x="194195" y="4056"/>
                </a:lnTo>
                <a:lnTo>
                  <a:pt x="198996" y="2704"/>
                </a:lnTo>
                <a:lnTo>
                  <a:pt x="203148" y="1802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"/>
          <p:cNvSpPr/>
          <p:nvPr/>
        </p:nvSpPr>
        <p:spPr>
          <a:xfrm>
            <a:off x="3946207" y="2906569"/>
            <a:ext cx="317184" cy="342360"/>
          </a:xfrm>
          <a:custGeom>
            <a:avLst/>
            <a:gdLst/>
            <a:ahLst/>
            <a:cxnLst/>
            <a:rect l="0" t="0" r="0" b="0"/>
            <a:pathLst>
              <a:path w="317184" h="342360">
                <a:moveTo>
                  <a:pt x="0" y="50943"/>
                </a:moveTo>
                <a:lnTo>
                  <a:pt x="0" y="46392"/>
                </a:lnTo>
                <a:lnTo>
                  <a:pt x="953" y="45051"/>
                </a:lnTo>
                <a:lnTo>
                  <a:pt x="2540" y="44158"/>
                </a:lnTo>
                <a:lnTo>
                  <a:pt x="4551" y="43562"/>
                </a:lnTo>
                <a:lnTo>
                  <a:pt x="9325" y="40360"/>
                </a:lnTo>
                <a:lnTo>
                  <a:pt x="17368" y="33202"/>
                </a:lnTo>
                <a:lnTo>
                  <a:pt x="20151" y="30544"/>
                </a:lnTo>
                <a:lnTo>
                  <a:pt x="23911" y="28771"/>
                </a:lnTo>
                <a:lnTo>
                  <a:pt x="33170" y="26801"/>
                </a:lnTo>
                <a:lnTo>
                  <a:pt x="39258" y="25324"/>
                </a:lnTo>
                <a:lnTo>
                  <a:pt x="46174" y="23386"/>
                </a:lnTo>
                <a:lnTo>
                  <a:pt x="61480" y="18693"/>
                </a:lnTo>
                <a:lnTo>
                  <a:pt x="103064" y="5115"/>
                </a:lnTo>
                <a:lnTo>
                  <a:pt x="111572" y="3246"/>
                </a:lnTo>
                <a:lnTo>
                  <a:pt x="120101" y="2000"/>
                </a:lnTo>
                <a:lnTo>
                  <a:pt x="128645" y="1169"/>
                </a:lnTo>
                <a:lnTo>
                  <a:pt x="137198" y="616"/>
                </a:lnTo>
                <a:lnTo>
                  <a:pt x="145758" y="247"/>
                </a:lnTo>
                <a:lnTo>
                  <a:pt x="154322" y="0"/>
                </a:lnTo>
                <a:lnTo>
                  <a:pt x="162889" y="789"/>
                </a:lnTo>
                <a:lnTo>
                  <a:pt x="171458" y="2267"/>
                </a:lnTo>
                <a:lnTo>
                  <a:pt x="180028" y="4205"/>
                </a:lnTo>
                <a:lnTo>
                  <a:pt x="188598" y="6449"/>
                </a:lnTo>
                <a:lnTo>
                  <a:pt x="197169" y="8898"/>
                </a:lnTo>
                <a:lnTo>
                  <a:pt x="205741" y="11483"/>
                </a:lnTo>
                <a:lnTo>
                  <a:pt x="213361" y="14159"/>
                </a:lnTo>
                <a:lnTo>
                  <a:pt x="220346" y="16895"/>
                </a:lnTo>
                <a:lnTo>
                  <a:pt x="226907" y="19672"/>
                </a:lnTo>
                <a:lnTo>
                  <a:pt x="234139" y="23428"/>
                </a:lnTo>
                <a:lnTo>
                  <a:pt x="241818" y="27837"/>
                </a:lnTo>
                <a:lnTo>
                  <a:pt x="249795" y="32682"/>
                </a:lnTo>
                <a:lnTo>
                  <a:pt x="256065" y="37816"/>
                </a:lnTo>
                <a:lnTo>
                  <a:pt x="261198" y="43144"/>
                </a:lnTo>
                <a:lnTo>
                  <a:pt x="265571" y="48602"/>
                </a:lnTo>
                <a:lnTo>
                  <a:pt x="269440" y="55097"/>
                </a:lnTo>
                <a:lnTo>
                  <a:pt x="272972" y="62285"/>
                </a:lnTo>
                <a:lnTo>
                  <a:pt x="276279" y="69934"/>
                </a:lnTo>
                <a:lnTo>
                  <a:pt x="278483" y="76939"/>
                </a:lnTo>
                <a:lnTo>
                  <a:pt x="279953" y="83514"/>
                </a:lnTo>
                <a:lnTo>
                  <a:pt x="280933" y="89802"/>
                </a:lnTo>
                <a:lnTo>
                  <a:pt x="280634" y="96851"/>
                </a:lnTo>
                <a:lnTo>
                  <a:pt x="279481" y="104409"/>
                </a:lnTo>
                <a:lnTo>
                  <a:pt x="277761" y="112304"/>
                </a:lnTo>
                <a:lnTo>
                  <a:pt x="275662" y="120426"/>
                </a:lnTo>
                <a:lnTo>
                  <a:pt x="273310" y="128697"/>
                </a:lnTo>
                <a:lnTo>
                  <a:pt x="270789" y="137069"/>
                </a:lnTo>
                <a:lnTo>
                  <a:pt x="267203" y="145508"/>
                </a:lnTo>
                <a:lnTo>
                  <a:pt x="262908" y="153992"/>
                </a:lnTo>
                <a:lnTo>
                  <a:pt x="258140" y="162505"/>
                </a:lnTo>
                <a:lnTo>
                  <a:pt x="247761" y="182123"/>
                </a:lnTo>
                <a:lnTo>
                  <a:pt x="242326" y="192689"/>
                </a:lnTo>
                <a:lnTo>
                  <a:pt x="236798" y="202590"/>
                </a:lnTo>
                <a:lnTo>
                  <a:pt x="231208" y="212049"/>
                </a:lnTo>
                <a:lnTo>
                  <a:pt x="225577" y="221212"/>
                </a:lnTo>
                <a:lnTo>
                  <a:pt x="218965" y="230178"/>
                </a:lnTo>
                <a:lnTo>
                  <a:pt x="211698" y="239013"/>
                </a:lnTo>
                <a:lnTo>
                  <a:pt x="203998" y="247761"/>
                </a:lnTo>
                <a:lnTo>
                  <a:pt x="196006" y="255497"/>
                </a:lnTo>
                <a:lnTo>
                  <a:pt x="187821" y="262560"/>
                </a:lnTo>
                <a:lnTo>
                  <a:pt x="179506" y="269174"/>
                </a:lnTo>
                <a:lnTo>
                  <a:pt x="171106" y="276440"/>
                </a:lnTo>
                <a:lnTo>
                  <a:pt x="162648" y="284142"/>
                </a:lnTo>
                <a:lnTo>
                  <a:pt x="146583" y="299367"/>
                </a:lnTo>
                <a:lnTo>
                  <a:pt x="133093" y="312484"/>
                </a:lnTo>
                <a:lnTo>
                  <a:pt x="126828" y="317696"/>
                </a:lnTo>
                <a:lnTo>
                  <a:pt x="120747" y="322124"/>
                </a:lnTo>
                <a:lnTo>
                  <a:pt x="114788" y="326028"/>
                </a:lnTo>
                <a:lnTo>
                  <a:pt x="107958" y="329583"/>
                </a:lnTo>
                <a:lnTo>
                  <a:pt x="100547" y="332905"/>
                </a:lnTo>
                <a:lnTo>
                  <a:pt x="92749" y="336073"/>
                </a:lnTo>
                <a:lnTo>
                  <a:pt x="85645" y="338185"/>
                </a:lnTo>
                <a:lnTo>
                  <a:pt x="79004" y="339593"/>
                </a:lnTo>
                <a:lnTo>
                  <a:pt x="72672" y="340531"/>
                </a:lnTo>
                <a:lnTo>
                  <a:pt x="66545" y="341157"/>
                </a:lnTo>
                <a:lnTo>
                  <a:pt x="60556" y="341574"/>
                </a:lnTo>
                <a:lnTo>
                  <a:pt x="49774" y="342037"/>
                </a:lnTo>
                <a:lnTo>
                  <a:pt x="38349" y="342298"/>
                </a:lnTo>
                <a:lnTo>
                  <a:pt x="31966" y="342359"/>
                </a:lnTo>
                <a:lnTo>
                  <a:pt x="28931" y="341423"/>
                </a:lnTo>
                <a:lnTo>
                  <a:pt x="23018" y="337843"/>
                </a:lnTo>
                <a:lnTo>
                  <a:pt x="21060" y="335555"/>
                </a:lnTo>
                <a:lnTo>
                  <a:pt x="19755" y="333077"/>
                </a:lnTo>
                <a:lnTo>
                  <a:pt x="15379" y="322498"/>
                </a:lnTo>
                <a:lnTo>
                  <a:pt x="13110" y="317705"/>
                </a:lnTo>
                <a:lnTo>
                  <a:pt x="12550" y="313557"/>
                </a:lnTo>
                <a:lnTo>
                  <a:pt x="13129" y="309839"/>
                </a:lnTo>
                <a:lnTo>
                  <a:pt x="16313" y="302215"/>
                </a:lnTo>
                <a:lnTo>
                  <a:pt x="20903" y="292477"/>
                </a:lnTo>
                <a:lnTo>
                  <a:pt x="28842" y="276285"/>
                </a:lnTo>
                <a:lnTo>
                  <a:pt x="33515" y="270703"/>
                </a:lnTo>
                <a:lnTo>
                  <a:pt x="39489" y="265077"/>
                </a:lnTo>
                <a:lnTo>
                  <a:pt x="46328" y="259422"/>
                </a:lnTo>
                <a:lnTo>
                  <a:pt x="52793" y="254699"/>
                </a:lnTo>
                <a:lnTo>
                  <a:pt x="59008" y="250598"/>
                </a:lnTo>
                <a:lnTo>
                  <a:pt x="65056" y="246911"/>
                </a:lnTo>
                <a:lnTo>
                  <a:pt x="71946" y="243501"/>
                </a:lnTo>
                <a:lnTo>
                  <a:pt x="79396" y="240275"/>
                </a:lnTo>
                <a:lnTo>
                  <a:pt x="87221" y="237172"/>
                </a:lnTo>
                <a:lnTo>
                  <a:pt x="103535" y="231184"/>
                </a:lnTo>
                <a:lnTo>
                  <a:pt x="111885" y="228254"/>
                </a:lnTo>
                <a:lnTo>
                  <a:pt x="120311" y="226300"/>
                </a:lnTo>
                <a:lnTo>
                  <a:pt x="128785" y="224998"/>
                </a:lnTo>
                <a:lnTo>
                  <a:pt x="137291" y="224130"/>
                </a:lnTo>
                <a:lnTo>
                  <a:pt x="145820" y="223551"/>
                </a:lnTo>
                <a:lnTo>
                  <a:pt x="154364" y="223165"/>
                </a:lnTo>
                <a:lnTo>
                  <a:pt x="162917" y="222908"/>
                </a:lnTo>
                <a:lnTo>
                  <a:pt x="171476" y="223688"/>
                </a:lnTo>
                <a:lnTo>
                  <a:pt x="180040" y="225162"/>
                </a:lnTo>
                <a:lnTo>
                  <a:pt x="188606" y="227096"/>
                </a:lnTo>
                <a:lnTo>
                  <a:pt x="196223" y="229339"/>
                </a:lnTo>
                <a:lnTo>
                  <a:pt x="203205" y="231786"/>
                </a:lnTo>
                <a:lnTo>
                  <a:pt x="209765" y="234370"/>
                </a:lnTo>
                <a:lnTo>
                  <a:pt x="216043" y="237045"/>
                </a:lnTo>
                <a:lnTo>
                  <a:pt x="228099" y="242558"/>
                </a:lnTo>
                <a:lnTo>
                  <a:pt x="233981" y="246314"/>
                </a:lnTo>
                <a:lnTo>
                  <a:pt x="239808" y="250722"/>
                </a:lnTo>
                <a:lnTo>
                  <a:pt x="245597" y="255567"/>
                </a:lnTo>
                <a:lnTo>
                  <a:pt x="251361" y="259749"/>
                </a:lnTo>
                <a:lnTo>
                  <a:pt x="257109" y="263489"/>
                </a:lnTo>
                <a:lnTo>
                  <a:pt x="262846" y="266936"/>
                </a:lnTo>
                <a:lnTo>
                  <a:pt x="271760" y="273305"/>
                </a:lnTo>
                <a:lnTo>
                  <a:pt x="278898" y="279311"/>
                </a:lnTo>
                <a:lnTo>
                  <a:pt x="285244" y="285154"/>
                </a:lnTo>
                <a:lnTo>
                  <a:pt x="293780" y="290927"/>
                </a:lnTo>
                <a:lnTo>
                  <a:pt x="302972" y="295715"/>
                </a:lnTo>
                <a:lnTo>
                  <a:pt x="310232" y="297843"/>
                </a:lnTo>
                <a:lnTo>
                  <a:pt x="312549" y="299363"/>
                </a:lnTo>
                <a:lnTo>
                  <a:pt x="314093" y="301329"/>
                </a:lnTo>
                <a:lnTo>
                  <a:pt x="317183" y="30811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"/>
          <p:cNvSpPr/>
          <p:nvPr/>
        </p:nvSpPr>
        <p:spPr>
          <a:xfrm>
            <a:off x="4331970" y="3026092"/>
            <a:ext cx="274321" cy="222886"/>
          </a:xfrm>
          <a:custGeom>
            <a:avLst/>
            <a:gdLst/>
            <a:ahLst/>
            <a:cxnLst/>
            <a:rect l="0" t="0" r="0" b="0"/>
            <a:pathLst>
              <a:path w="274321" h="222886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13018" y="12770"/>
                </a:lnTo>
                <a:lnTo>
                  <a:pt x="23173" y="23125"/>
                </a:lnTo>
                <a:lnTo>
                  <a:pt x="28714" y="28693"/>
                </a:lnTo>
                <a:lnTo>
                  <a:pt x="36892" y="34342"/>
                </a:lnTo>
                <a:lnTo>
                  <a:pt x="41739" y="37182"/>
                </a:lnTo>
                <a:lnTo>
                  <a:pt x="46876" y="40981"/>
                </a:lnTo>
                <a:lnTo>
                  <a:pt x="52206" y="45418"/>
                </a:lnTo>
                <a:lnTo>
                  <a:pt x="57663" y="50281"/>
                </a:lnTo>
                <a:lnTo>
                  <a:pt x="68808" y="60765"/>
                </a:lnTo>
                <a:lnTo>
                  <a:pt x="91485" y="83017"/>
                </a:lnTo>
                <a:lnTo>
                  <a:pt x="98137" y="88682"/>
                </a:lnTo>
                <a:lnTo>
                  <a:pt x="105430" y="94364"/>
                </a:lnTo>
                <a:lnTo>
                  <a:pt x="113149" y="100057"/>
                </a:lnTo>
                <a:lnTo>
                  <a:pt x="120200" y="105757"/>
                </a:lnTo>
                <a:lnTo>
                  <a:pt x="126806" y="111462"/>
                </a:lnTo>
                <a:lnTo>
                  <a:pt x="133114" y="117171"/>
                </a:lnTo>
                <a:lnTo>
                  <a:pt x="145204" y="128594"/>
                </a:lnTo>
                <a:lnTo>
                  <a:pt x="151095" y="134306"/>
                </a:lnTo>
                <a:lnTo>
                  <a:pt x="156927" y="139068"/>
                </a:lnTo>
                <a:lnTo>
                  <a:pt x="162721" y="143194"/>
                </a:lnTo>
                <a:lnTo>
                  <a:pt x="168488" y="146898"/>
                </a:lnTo>
                <a:lnTo>
                  <a:pt x="173285" y="151272"/>
                </a:lnTo>
                <a:lnTo>
                  <a:pt x="177436" y="156093"/>
                </a:lnTo>
                <a:lnTo>
                  <a:pt x="181155" y="161212"/>
                </a:lnTo>
                <a:lnTo>
                  <a:pt x="185540" y="166530"/>
                </a:lnTo>
                <a:lnTo>
                  <a:pt x="190368" y="171980"/>
                </a:lnTo>
                <a:lnTo>
                  <a:pt x="195492" y="177518"/>
                </a:lnTo>
                <a:lnTo>
                  <a:pt x="200813" y="181211"/>
                </a:lnTo>
                <a:lnTo>
                  <a:pt x="206265" y="183672"/>
                </a:lnTo>
                <a:lnTo>
                  <a:pt x="211805" y="185313"/>
                </a:lnTo>
                <a:lnTo>
                  <a:pt x="217403" y="187360"/>
                </a:lnTo>
                <a:lnTo>
                  <a:pt x="223040" y="189677"/>
                </a:lnTo>
                <a:lnTo>
                  <a:pt x="228703" y="192173"/>
                </a:lnTo>
                <a:lnTo>
                  <a:pt x="233431" y="194791"/>
                </a:lnTo>
                <a:lnTo>
                  <a:pt x="241224" y="200239"/>
                </a:lnTo>
                <a:lnTo>
                  <a:pt x="247863" y="205835"/>
                </a:lnTo>
                <a:lnTo>
                  <a:pt x="253989" y="211497"/>
                </a:lnTo>
                <a:lnTo>
                  <a:pt x="264010" y="221197"/>
                </a:lnTo>
                <a:lnTo>
                  <a:pt x="265542" y="221760"/>
                </a:lnTo>
                <a:lnTo>
                  <a:pt x="267515" y="222135"/>
                </a:lnTo>
                <a:lnTo>
                  <a:pt x="274320" y="22288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"/>
          <p:cNvSpPr/>
          <p:nvPr/>
        </p:nvSpPr>
        <p:spPr>
          <a:xfrm>
            <a:off x="4366259" y="3043237"/>
            <a:ext cx="188596" cy="180024"/>
          </a:xfrm>
          <a:custGeom>
            <a:avLst/>
            <a:gdLst/>
            <a:ahLst/>
            <a:cxnLst/>
            <a:rect l="0" t="0" r="0" b="0"/>
            <a:pathLst>
              <a:path w="188596" h="180024">
                <a:moveTo>
                  <a:pt x="188595" y="0"/>
                </a:moveTo>
                <a:lnTo>
                  <a:pt x="176664" y="11932"/>
                </a:lnTo>
                <a:lnTo>
                  <a:pt x="173021" y="14622"/>
                </a:lnTo>
                <a:lnTo>
                  <a:pt x="168687" y="17368"/>
                </a:lnTo>
                <a:lnTo>
                  <a:pt x="163893" y="20151"/>
                </a:lnTo>
                <a:lnTo>
                  <a:pt x="158793" y="23912"/>
                </a:lnTo>
                <a:lnTo>
                  <a:pt x="153487" y="28324"/>
                </a:lnTo>
                <a:lnTo>
                  <a:pt x="148044" y="33170"/>
                </a:lnTo>
                <a:lnTo>
                  <a:pt x="136918" y="43635"/>
                </a:lnTo>
                <a:lnTo>
                  <a:pt x="102849" y="77220"/>
                </a:lnTo>
                <a:lnTo>
                  <a:pt x="50271" y="129753"/>
                </a:lnTo>
                <a:lnTo>
                  <a:pt x="46849" y="134127"/>
                </a:lnTo>
                <a:lnTo>
                  <a:pt x="43616" y="138948"/>
                </a:lnTo>
                <a:lnTo>
                  <a:pt x="40508" y="144067"/>
                </a:lnTo>
                <a:lnTo>
                  <a:pt x="36530" y="148432"/>
                </a:lnTo>
                <a:lnTo>
                  <a:pt x="31974" y="152295"/>
                </a:lnTo>
                <a:lnTo>
                  <a:pt x="27031" y="155822"/>
                </a:lnTo>
                <a:lnTo>
                  <a:pt x="23735" y="159127"/>
                </a:lnTo>
                <a:lnTo>
                  <a:pt x="21539" y="162282"/>
                </a:lnTo>
                <a:lnTo>
                  <a:pt x="20074" y="165338"/>
                </a:lnTo>
                <a:lnTo>
                  <a:pt x="18146" y="167375"/>
                </a:lnTo>
                <a:lnTo>
                  <a:pt x="15908" y="168734"/>
                </a:lnTo>
                <a:lnTo>
                  <a:pt x="13462" y="169639"/>
                </a:lnTo>
                <a:lnTo>
                  <a:pt x="8206" y="173185"/>
                </a:lnTo>
                <a:lnTo>
                  <a:pt x="0" y="18002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"/>
          <p:cNvSpPr/>
          <p:nvPr/>
        </p:nvSpPr>
        <p:spPr>
          <a:xfrm>
            <a:off x="4872037" y="3068955"/>
            <a:ext cx="274321" cy="8573"/>
          </a:xfrm>
          <a:custGeom>
            <a:avLst/>
            <a:gdLst/>
            <a:ahLst/>
            <a:cxnLst/>
            <a:rect l="0" t="0" r="0" b="0"/>
            <a:pathLst>
              <a:path w="274321" h="8573">
                <a:moveTo>
                  <a:pt x="0" y="0"/>
                </a:moveTo>
                <a:lnTo>
                  <a:pt x="4551" y="4551"/>
                </a:lnTo>
                <a:lnTo>
                  <a:pt x="7796" y="5891"/>
                </a:lnTo>
                <a:lnTo>
                  <a:pt x="11865" y="6785"/>
                </a:lnTo>
                <a:lnTo>
                  <a:pt x="16483" y="7380"/>
                </a:lnTo>
                <a:lnTo>
                  <a:pt x="21466" y="7778"/>
                </a:lnTo>
                <a:lnTo>
                  <a:pt x="26693" y="8043"/>
                </a:lnTo>
                <a:lnTo>
                  <a:pt x="37581" y="8337"/>
                </a:lnTo>
                <a:lnTo>
                  <a:pt x="274320" y="857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"/>
          <p:cNvSpPr/>
          <p:nvPr/>
        </p:nvSpPr>
        <p:spPr>
          <a:xfrm>
            <a:off x="4923472" y="2991802"/>
            <a:ext cx="137161" cy="248604"/>
          </a:xfrm>
          <a:custGeom>
            <a:avLst/>
            <a:gdLst/>
            <a:ahLst/>
            <a:cxnLst/>
            <a:rect l="0" t="0" r="0" b="0"/>
            <a:pathLst>
              <a:path w="137161" h="248604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9683" y="15575"/>
                </a:lnTo>
                <a:lnTo>
                  <a:pt x="13123" y="19908"/>
                </a:lnTo>
                <a:lnTo>
                  <a:pt x="17321" y="24702"/>
                </a:lnTo>
                <a:lnTo>
                  <a:pt x="21072" y="29803"/>
                </a:lnTo>
                <a:lnTo>
                  <a:pt x="24526" y="35109"/>
                </a:lnTo>
                <a:lnTo>
                  <a:pt x="27781" y="40551"/>
                </a:lnTo>
                <a:lnTo>
                  <a:pt x="30903" y="46084"/>
                </a:lnTo>
                <a:lnTo>
                  <a:pt x="36912" y="57312"/>
                </a:lnTo>
                <a:lnTo>
                  <a:pt x="39848" y="63926"/>
                </a:lnTo>
                <a:lnTo>
                  <a:pt x="42758" y="71192"/>
                </a:lnTo>
                <a:lnTo>
                  <a:pt x="45650" y="78894"/>
                </a:lnTo>
                <a:lnTo>
                  <a:pt x="48531" y="85933"/>
                </a:lnTo>
                <a:lnTo>
                  <a:pt x="51404" y="92531"/>
                </a:lnTo>
                <a:lnTo>
                  <a:pt x="54272" y="98835"/>
                </a:lnTo>
                <a:lnTo>
                  <a:pt x="56184" y="105895"/>
                </a:lnTo>
                <a:lnTo>
                  <a:pt x="57458" y="113459"/>
                </a:lnTo>
                <a:lnTo>
                  <a:pt x="58308" y="121359"/>
                </a:lnTo>
                <a:lnTo>
                  <a:pt x="59827" y="128531"/>
                </a:lnTo>
                <a:lnTo>
                  <a:pt x="61792" y="135218"/>
                </a:lnTo>
                <a:lnTo>
                  <a:pt x="64054" y="141580"/>
                </a:lnTo>
                <a:lnTo>
                  <a:pt x="66516" y="147727"/>
                </a:lnTo>
                <a:lnTo>
                  <a:pt x="69109" y="153730"/>
                </a:lnTo>
                <a:lnTo>
                  <a:pt x="71790" y="159637"/>
                </a:lnTo>
                <a:lnTo>
                  <a:pt x="73577" y="165479"/>
                </a:lnTo>
                <a:lnTo>
                  <a:pt x="74769" y="171279"/>
                </a:lnTo>
                <a:lnTo>
                  <a:pt x="75564" y="177051"/>
                </a:lnTo>
                <a:lnTo>
                  <a:pt x="77046" y="182804"/>
                </a:lnTo>
                <a:lnTo>
                  <a:pt x="78986" y="188545"/>
                </a:lnTo>
                <a:lnTo>
                  <a:pt x="81232" y="194276"/>
                </a:lnTo>
                <a:lnTo>
                  <a:pt x="83682" y="199050"/>
                </a:lnTo>
                <a:lnTo>
                  <a:pt x="86269" y="203185"/>
                </a:lnTo>
                <a:lnTo>
                  <a:pt x="88945" y="206894"/>
                </a:lnTo>
                <a:lnTo>
                  <a:pt x="91681" y="210319"/>
                </a:lnTo>
                <a:lnTo>
                  <a:pt x="94459" y="213556"/>
                </a:lnTo>
                <a:lnTo>
                  <a:pt x="97262" y="216665"/>
                </a:lnTo>
                <a:lnTo>
                  <a:pt x="102918" y="222661"/>
                </a:lnTo>
                <a:lnTo>
                  <a:pt x="120019" y="240011"/>
                </a:lnTo>
                <a:lnTo>
                  <a:pt x="122875" y="242874"/>
                </a:lnTo>
                <a:lnTo>
                  <a:pt x="125732" y="244784"/>
                </a:lnTo>
                <a:lnTo>
                  <a:pt x="128589" y="246057"/>
                </a:lnTo>
                <a:lnTo>
                  <a:pt x="137160" y="24860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"/>
          <p:cNvSpPr/>
          <p:nvPr/>
        </p:nvSpPr>
        <p:spPr>
          <a:xfrm>
            <a:off x="5352097" y="2811780"/>
            <a:ext cx="316530" cy="462400"/>
          </a:xfrm>
          <a:custGeom>
            <a:avLst/>
            <a:gdLst/>
            <a:ahLst/>
            <a:cxnLst/>
            <a:rect l="0" t="0" r="0" b="0"/>
            <a:pathLst>
              <a:path w="316530" h="462400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9325" y="19908"/>
                </a:lnTo>
                <a:lnTo>
                  <a:pt x="11932" y="24702"/>
                </a:lnTo>
                <a:lnTo>
                  <a:pt x="14828" y="37648"/>
                </a:lnTo>
                <a:lnTo>
                  <a:pt x="17067" y="51975"/>
                </a:lnTo>
                <a:lnTo>
                  <a:pt x="21238" y="64692"/>
                </a:lnTo>
                <a:lnTo>
                  <a:pt x="22731" y="71703"/>
                </a:lnTo>
                <a:lnTo>
                  <a:pt x="23727" y="79235"/>
                </a:lnTo>
                <a:lnTo>
                  <a:pt x="24391" y="87113"/>
                </a:lnTo>
                <a:lnTo>
                  <a:pt x="25785" y="96175"/>
                </a:lnTo>
                <a:lnTo>
                  <a:pt x="27668" y="106026"/>
                </a:lnTo>
                <a:lnTo>
                  <a:pt x="29875" y="116404"/>
                </a:lnTo>
                <a:lnTo>
                  <a:pt x="31347" y="126180"/>
                </a:lnTo>
                <a:lnTo>
                  <a:pt x="32328" y="135555"/>
                </a:lnTo>
                <a:lnTo>
                  <a:pt x="32982" y="144662"/>
                </a:lnTo>
                <a:lnTo>
                  <a:pt x="33418" y="154544"/>
                </a:lnTo>
                <a:lnTo>
                  <a:pt x="33902" y="175683"/>
                </a:lnTo>
                <a:lnTo>
                  <a:pt x="34984" y="186655"/>
                </a:lnTo>
                <a:lnTo>
                  <a:pt x="36658" y="197779"/>
                </a:lnTo>
                <a:lnTo>
                  <a:pt x="38726" y="209005"/>
                </a:lnTo>
                <a:lnTo>
                  <a:pt x="40105" y="220299"/>
                </a:lnTo>
                <a:lnTo>
                  <a:pt x="41024" y="231638"/>
                </a:lnTo>
                <a:lnTo>
                  <a:pt x="41637" y="243008"/>
                </a:lnTo>
                <a:lnTo>
                  <a:pt x="42998" y="254398"/>
                </a:lnTo>
                <a:lnTo>
                  <a:pt x="44858" y="265801"/>
                </a:lnTo>
                <a:lnTo>
                  <a:pt x="47050" y="277213"/>
                </a:lnTo>
                <a:lnTo>
                  <a:pt x="49465" y="287679"/>
                </a:lnTo>
                <a:lnTo>
                  <a:pt x="52026" y="297513"/>
                </a:lnTo>
                <a:lnTo>
                  <a:pt x="54687" y="306927"/>
                </a:lnTo>
                <a:lnTo>
                  <a:pt x="56460" y="316060"/>
                </a:lnTo>
                <a:lnTo>
                  <a:pt x="57642" y="325007"/>
                </a:lnTo>
                <a:lnTo>
                  <a:pt x="58431" y="333828"/>
                </a:lnTo>
                <a:lnTo>
                  <a:pt x="59909" y="342567"/>
                </a:lnTo>
                <a:lnTo>
                  <a:pt x="61846" y="351250"/>
                </a:lnTo>
                <a:lnTo>
                  <a:pt x="64091" y="359897"/>
                </a:lnTo>
                <a:lnTo>
                  <a:pt x="65588" y="368519"/>
                </a:lnTo>
                <a:lnTo>
                  <a:pt x="66585" y="377124"/>
                </a:lnTo>
                <a:lnTo>
                  <a:pt x="67250" y="385718"/>
                </a:lnTo>
                <a:lnTo>
                  <a:pt x="67694" y="393353"/>
                </a:lnTo>
                <a:lnTo>
                  <a:pt x="68186" y="406916"/>
                </a:lnTo>
                <a:lnTo>
                  <a:pt x="70945" y="419294"/>
                </a:lnTo>
                <a:lnTo>
                  <a:pt x="74393" y="430193"/>
                </a:lnTo>
                <a:lnTo>
                  <a:pt x="76335" y="441683"/>
                </a:lnTo>
                <a:lnTo>
                  <a:pt x="76991" y="454099"/>
                </a:lnTo>
                <a:lnTo>
                  <a:pt x="77121" y="461173"/>
                </a:lnTo>
                <a:lnTo>
                  <a:pt x="76179" y="461754"/>
                </a:lnTo>
                <a:lnTo>
                  <a:pt x="72592" y="462399"/>
                </a:lnTo>
                <a:lnTo>
                  <a:pt x="71255" y="461618"/>
                </a:lnTo>
                <a:lnTo>
                  <a:pt x="70363" y="460145"/>
                </a:lnTo>
                <a:lnTo>
                  <a:pt x="69373" y="455969"/>
                </a:lnTo>
                <a:lnTo>
                  <a:pt x="68932" y="450938"/>
                </a:lnTo>
                <a:lnTo>
                  <a:pt x="64134" y="438199"/>
                </a:lnTo>
                <a:lnTo>
                  <a:pt x="61841" y="427800"/>
                </a:lnTo>
                <a:lnTo>
                  <a:pt x="61230" y="422360"/>
                </a:lnTo>
                <a:lnTo>
                  <a:pt x="63091" y="411235"/>
                </a:lnTo>
                <a:lnTo>
                  <a:pt x="72047" y="384021"/>
                </a:lnTo>
                <a:lnTo>
                  <a:pt x="77423" y="370383"/>
                </a:lnTo>
                <a:lnTo>
                  <a:pt x="83940" y="357019"/>
                </a:lnTo>
                <a:lnTo>
                  <a:pt x="88345" y="349455"/>
                </a:lnTo>
                <a:lnTo>
                  <a:pt x="93187" y="341555"/>
                </a:lnTo>
                <a:lnTo>
                  <a:pt x="98319" y="334383"/>
                </a:lnTo>
                <a:lnTo>
                  <a:pt x="103647" y="327697"/>
                </a:lnTo>
                <a:lnTo>
                  <a:pt x="109102" y="321335"/>
                </a:lnTo>
                <a:lnTo>
                  <a:pt x="114645" y="315188"/>
                </a:lnTo>
                <a:lnTo>
                  <a:pt x="125884" y="303278"/>
                </a:lnTo>
                <a:lnTo>
                  <a:pt x="132500" y="297435"/>
                </a:lnTo>
                <a:lnTo>
                  <a:pt x="139768" y="291635"/>
                </a:lnTo>
                <a:lnTo>
                  <a:pt x="147471" y="285863"/>
                </a:lnTo>
                <a:lnTo>
                  <a:pt x="163650" y="274370"/>
                </a:lnTo>
                <a:lnTo>
                  <a:pt x="171965" y="268638"/>
                </a:lnTo>
                <a:lnTo>
                  <a:pt x="179413" y="264817"/>
                </a:lnTo>
                <a:lnTo>
                  <a:pt x="186284" y="262269"/>
                </a:lnTo>
                <a:lnTo>
                  <a:pt x="192769" y="260571"/>
                </a:lnTo>
                <a:lnTo>
                  <a:pt x="199950" y="258487"/>
                </a:lnTo>
                <a:lnTo>
                  <a:pt x="215549" y="253630"/>
                </a:lnTo>
                <a:lnTo>
                  <a:pt x="223709" y="252907"/>
                </a:lnTo>
                <a:lnTo>
                  <a:pt x="232007" y="253377"/>
                </a:lnTo>
                <a:lnTo>
                  <a:pt x="240397" y="254643"/>
                </a:lnTo>
                <a:lnTo>
                  <a:pt x="247894" y="255487"/>
                </a:lnTo>
                <a:lnTo>
                  <a:pt x="254798" y="256049"/>
                </a:lnTo>
                <a:lnTo>
                  <a:pt x="261305" y="256424"/>
                </a:lnTo>
                <a:lnTo>
                  <a:pt x="267548" y="257627"/>
                </a:lnTo>
                <a:lnTo>
                  <a:pt x="273616" y="259381"/>
                </a:lnTo>
                <a:lnTo>
                  <a:pt x="279566" y="261503"/>
                </a:lnTo>
                <a:lnTo>
                  <a:pt x="285437" y="264823"/>
                </a:lnTo>
                <a:lnTo>
                  <a:pt x="291256" y="268941"/>
                </a:lnTo>
                <a:lnTo>
                  <a:pt x="297041" y="273591"/>
                </a:lnTo>
                <a:lnTo>
                  <a:pt x="306009" y="283838"/>
                </a:lnTo>
                <a:lnTo>
                  <a:pt x="312216" y="293790"/>
                </a:lnTo>
                <a:lnTo>
                  <a:pt x="314975" y="301388"/>
                </a:lnTo>
                <a:lnTo>
                  <a:pt x="316529" y="315572"/>
                </a:lnTo>
                <a:lnTo>
                  <a:pt x="314352" y="326309"/>
                </a:lnTo>
                <a:lnTo>
                  <a:pt x="310210" y="337431"/>
                </a:lnTo>
                <a:lnTo>
                  <a:pt x="305193" y="348724"/>
                </a:lnTo>
                <a:lnTo>
                  <a:pt x="297014" y="365792"/>
                </a:lnTo>
                <a:lnTo>
                  <a:pt x="288559" y="382914"/>
                </a:lnTo>
                <a:lnTo>
                  <a:pt x="280020" y="395502"/>
                </a:lnTo>
                <a:lnTo>
                  <a:pt x="271774" y="402156"/>
                </a:lnTo>
                <a:lnTo>
                  <a:pt x="266908" y="405264"/>
                </a:lnTo>
                <a:lnTo>
                  <a:pt x="261758" y="409241"/>
                </a:lnTo>
                <a:lnTo>
                  <a:pt x="256421" y="413797"/>
                </a:lnTo>
                <a:lnTo>
                  <a:pt x="250957" y="418740"/>
                </a:lnTo>
                <a:lnTo>
                  <a:pt x="244457" y="422987"/>
                </a:lnTo>
                <a:lnTo>
                  <a:pt x="237266" y="426771"/>
                </a:lnTo>
                <a:lnTo>
                  <a:pt x="222609" y="433516"/>
                </a:lnTo>
                <a:lnTo>
                  <a:pt x="209745" y="439688"/>
                </a:lnTo>
                <a:lnTo>
                  <a:pt x="202695" y="441715"/>
                </a:lnTo>
                <a:lnTo>
                  <a:pt x="195138" y="443067"/>
                </a:lnTo>
                <a:lnTo>
                  <a:pt x="187242" y="443968"/>
                </a:lnTo>
                <a:lnTo>
                  <a:pt x="180073" y="444568"/>
                </a:lnTo>
                <a:lnTo>
                  <a:pt x="173388" y="444969"/>
                </a:lnTo>
                <a:lnTo>
                  <a:pt x="167027" y="445236"/>
                </a:lnTo>
                <a:lnTo>
                  <a:pt x="159929" y="446366"/>
                </a:lnTo>
                <a:lnTo>
                  <a:pt x="152339" y="448072"/>
                </a:lnTo>
                <a:lnTo>
                  <a:pt x="144422" y="450162"/>
                </a:lnTo>
                <a:lnTo>
                  <a:pt x="137239" y="451556"/>
                </a:lnTo>
                <a:lnTo>
                  <a:pt x="130545" y="452484"/>
                </a:lnTo>
                <a:lnTo>
                  <a:pt x="124178" y="453104"/>
                </a:lnTo>
                <a:lnTo>
                  <a:pt x="117075" y="452564"/>
                </a:lnTo>
                <a:lnTo>
                  <a:pt x="109482" y="451252"/>
                </a:lnTo>
                <a:lnTo>
                  <a:pt x="101563" y="449424"/>
                </a:lnTo>
                <a:lnTo>
                  <a:pt x="94379" y="448206"/>
                </a:lnTo>
                <a:lnTo>
                  <a:pt x="87684" y="447394"/>
                </a:lnTo>
                <a:lnTo>
                  <a:pt x="81316" y="446852"/>
                </a:lnTo>
                <a:lnTo>
                  <a:pt x="75166" y="445539"/>
                </a:lnTo>
                <a:lnTo>
                  <a:pt x="69161" y="443711"/>
                </a:lnTo>
                <a:lnTo>
                  <a:pt x="63252" y="441540"/>
                </a:lnTo>
                <a:lnTo>
                  <a:pt x="54147" y="439127"/>
                </a:lnTo>
                <a:lnTo>
                  <a:pt x="50386" y="438484"/>
                </a:lnTo>
                <a:lnTo>
                  <a:pt x="43666" y="435229"/>
                </a:lnTo>
                <a:lnTo>
                  <a:pt x="40541" y="433027"/>
                </a:lnTo>
                <a:lnTo>
                  <a:pt x="34528" y="430581"/>
                </a:lnTo>
                <a:lnTo>
                  <a:pt x="25718" y="42862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1"/>
          <p:cNvSpPr/>
          <p:nvPr/>
        </p:nvSpPr>
        <p:spPr>
          <a:xfrm>
            <a:off x="3080385" y="3694791"/>
            <a:ext cx="253176" cy="377124"/>
          </a:xfrm>
          <a:custGeom>
            <a:avLst/>
            <a:gdLst/>
            <a:ahLst/>
            <a:cxnLst/>
            <a:rect l="0" t="0" r="0" b="0"/>
            <a:pathLst>
              <a:path w="253176" h="377124">
                <a:moveTo>
                  <a:pt x="0" y="59963"/>
                </a:moveTo>
                <a:lnTo>
                  <a:pt x="0" y="46945"/>
                </a:lnTo>
                <a:lnTo>
                  <a:pt x="1904" y="44617"/>
                </a:lnTo>
                <a:lnTo>
                  <a:pt x="9101" y="39490"/>
                </a:lnTo>
                <a:lnTo>
                  <a:pt x="16110" y="34037"/>
                </a:lnTo>
                <a:lnTo>
                  <a:pt x="23352" y="28438"/>
                </a:lnTo>
                <a:lnTo>
                  <a:pt x="27950" y="25612"/>
                </a:lnTo>
                <a:lnTo>
                  <a:pt x="32921" y="22775"/>
                </a:lnTo>
                <a:lnTo>
                  <a:pt x="39092" y="19931"/>
                </a:lnTo>
                <a:lnTo>
                  <a:pt x="46064" y="17083"/>
                </a:lnTo>
                <a:lnTo>
                  <a:pt x="53569" y="14231"/>
                </a:lnTo>
                <a:lnTo>
                  <a:pt x="60477" y="11378"/>
                </a:lnTo>
                <a:lnTo>
                  <a:pt x="66988" y="8523"/>
                </a:lnTo>
                <a:lnTo>
                  <a:pt x="73233" y="5668"/>
                </a:lnTo>
                <a:lnTo>
                  <a:pt x="79302" y="3764"/>
                </a:lnTo>
                <a:lnTo>
                  <a:pt x="85253" y="2494"/>
                </a:lnTo>
                <a:lnTo>
                  <a:pt x="91125" y="1648"/>
                </a:lnTo>
                <a:lnTo>
                  <a:pt x="96945" y="1084"/>
                </a:lnTo>
                <a:lnTo>
                  <a:pt x="102730" y="708"/>
                </a:lnTo>
                <a:lnTo>
                  <a:pt x="108492" y="458"/>
                </a:lnTo>
                <a:lnTo>
                  <a:pt x="119973" y="179"/>
                </a:lnTo>
                <a:lnTo>
                  <a:pt x="142867" y="0"/>
                </a:lnTo>
                <a:lnTo>
                  <a:pt x="147631" y="938"/>
                </a:lnTo>
                <a:lnTo>
                  <a:pt x="155466" y="4520"/>
                </a:lnTo>
                <a:lnTo>
                  <a:pt x="162123" y="9287"/>
                </a:lnTo>
                <a:lnTo>
                  <a:pt x="165232" y="11892"/>
                </a:lnTo>
                <a:lnTo>
                  <a:pt x="167305" y="14581"/>
                </a:lnTo>
                <a:lnTo>
                  <a:pt x="169607" y="20108"/>
                </a:lnTo>
                <a:lnTo>
                  <a:pt x="170631" y="28280"/>
                </a:lnTo>
                <a:lnTo>
                  <a:pt x="170904" y="33126"/>
                </a:lnTo>
                <a:lnTo>
                  <a:pt x="168667" y="43591"/>
                </a:lnTo>
                <a:lnTo>
                  <a:pt x="164498" y="54592"/>
                </a:lnTo>
                <a:lnTo>
                  <a:pt x="159470" y="65831"/>
                </a:lnTo>
                <a:lnTo>
                  <a:pt x="155843" y="71495"/>
                </a:lnTo>
                <a:lnTo>
                  <a:pt x="151520" y="77176"/>
                </a:lnTo>
                <a:lnTo>
                  <a:pt x="146733" y="82869"/>
                </a:lnTo>
                <a:lnTo>
                  <a:pt x="138875" y="94274"/>
                </a:lnTo>
                <a:lnTo>
                  <a:pt x="131254" y="105692"/>
                </a:lnTo>
                <a:lnTo>
                  <a:pt x="126555" y="111404"/>
                </a:lnTo>
                <a:lnTo>
                  <a:pt x="121517" y="117118"/>
                </a:lnTo>
                <a:lnTo>
                  <a:pt x="110840" y="128545"/>
                </a:lnTo>
                <a:lnTo>
                  <a:pt x="86424" y="153508"/>
                </a:lnTo>
                <a:lnTo>
                  <a:pt x="79368" y="159642"/>
                </a:lnTo>
                <a:lnTo>
                  <a:pt x="74819" y="162611"/>
                </a:lnTo>
                <a:lnTo>
                  <a:pt x="69882" y="165543"/>
                </a:lnTo>
                <a:lnTo>
                  <a:pt x="65638" y="168449"/>
                </a:lnTo>
                <a:lnTo>
                  <a:pt x="58382" y="174220"/>
                </a:lnTo>
                <a:lnTo>
                  <a:pt x="52044" y="179473"/>
                </a:lnTo>
                <a:lnTo>
                  <a:pt x="44730" y="179912"/>
                </a:lnTo>
                <a:lnTo>
                  <a:pt x="44107" y="179934"/>
                </a:lnTo>
                <a:lnTo>
                  <a:pt x="43692" y="178996"/>
                </a:lnTo>
                <a:lnTo>
                  <a:pt x="43231" y="175415"/>
                </a:lnTo>
                <a:lnTo>
                  <a:pt x="44060" y="174079"/>
                </a:lnTo>
                <a:lnTo>
                  <a:pt x="45566" y="173188"/>
                </a:lnTo>
                <a:lnTo>
                  <a:pt x="47522" y="172594"/>
                </a:lnTo>
                <a:lnTo>
                  <a:pt x="52236" y="169394"/>
                </a:lnTo>
                <a:lnTo>
                  <a:pt x="54826" y="167207"/>
                </a:lnTo>
                <a:lnTo>
                  <a:pt x="57506" y="165749"/>
                </a:lnTo>
                <a:lnTo>
                  <a:pt x="63023" y="164130"/>
                </a:lnTo>
                <a:lnTo>
                  <a:pt x="68650" y="160870"/>
                </a:lnTo>
                <a:lnTo>
                  <a:pt x="71484" y="158667"/>
                </a:lnTo>
                <a:lnTo>
                  <a:pt x="75278" y="157198"/>
                </a:lnTo>
                <a:lnTo>
                  <a:pt x="79713" y="156219"/>
                </a:lnTo>
                <a:lnTo>
                  <a:pt x="84574" y="155567"/>
                </a:lnTo>
                <a:lnTo>
                  <a:pt x="89720" y="155132"/>
                </a:lnTo>
                <a:lnTo>
                  <a:pt x="95056" y="154841"/>
                </a:lnTo>
                <a:lnTo>
                  <a:pt x="106064" y="154519"/>
                </a:lnTo>
                <a:lnTo>
                  <a:pt x="145938" y="154284"/>
                </a:lnTo>
                <a:lnTo>
                  <a:pt x="158841" y="154271"/>
                </a:lnTo>
                <a:lnTo>
                  <a:pt x="165901" y="155220"/>
                </a:lnTo>
                <a:lnTo>
                  <a:pt x="173466" y="156806"/>
                </a:lnTo>
                <a:lnTo>
                  <a:pt x="181366" y="158815"/>
                </a:lnTo>
                <a:lnTo>
                  <a:pt x="188538" y="160155"/>
                </a:lnTo>
                <a:lnTo>
                  <a:pt x="195225" y="161048"/>
                </a:lnTo>
                <a:lnTo>
                  <a:pt x="201587" y="161643"/>
                </a:lnTo>
                <a:lnTo>
                  <a:pt x="207734" y="163945"/>
                </a:lnTo>
                <a:lnTo>
                  <a:pt x="213736" y="167384"/>
                </a:lnTo>
                <a:lnTo>
                  <a:pt x="219643" y="171583"/>
                </a:lnTo>
                <a:lnTo>
                  <a:pt x="224534" y="175334"/>
                </a:lnTo>
                <a:lnTo>
                  <a:pt x="228746" y="178787"/>
                </a:lnTo>
                <a:lnTo>
                  <a:pt x="232508" y="182042"/>
                </a:lnTo>
                <a:lnTo>
                  <a:pt x="239226" y="190738"/>
                </a:lnTo>
                <a:lnTo>
                  <a:pt x="242352" y="195724"/>
                </a:lnTo>
                <a:lnTo>
                  <a:pt x="245824" y="206344"/>
                </a:lnTo>
                <a:lnTo>
                  <a:pt x="246750" y="211843"/>
                </a:lnTo>
                <a:lnTo>
                  <a:pt x="248320" y="218367"/>
                </a:lnTo>
                <a:lnTo>
                  <a:pt x="250319" y="225573"/>
                </a:lnTo>
                <a:lnTo>
                  <a:pt x="252604" y="233235"/>
                </a:lnTo>
                <a:lnTo>
                  <a:pt x="253175" y="240248"/>
                </a:lnTo>
                <a:lnTo>
                  <a:pt x="252603" y="246828"/>
                </a:lnTo>
                <a:lnTo>
                  <a:pt x="251269" y="253120"/>
                </a:lnTo>
                <a:lnTo>
                  <a:pt x="250381" y="260172"/>
                </a:lnTo>
                <a:lnTo>
                  <a:pt x="249788" y="267731"/>
                </a:lnTo>
                <a:lnTo>
                  <a:pt x="249392" y="275627"/>
                </a:lnTo>
                <a:lnTo>
                  <a:pt x="247224" y="282797"/>
                </a:lnTo>
                <a:lnTo>
                  <a:pt x="243873" y="289482"/>
                </a:lnTo>
                <a:lnTo>
                  <a:pt x="239735" y="295843"/>
                </a:lnTo>
                <a:lnTo>
                  <a:pt x="236023" y="301989"/>
                </a:lnTo>
                <a:lnTo>
                  <a:pt x="232596" y="307992"/>
                </a:lnTo>
                <a:lnTo>
                  <a:pt x="229359" y="313898"/>
                </a:lnTo>
                <a:lnTo>
                  <a:pt x="225296" y="318788"/>
                </a:lnTo>
                <a:lnTo>
                  <a:pt x="220682" y="323001"/>
                </a:lnTo>
                <a:lnTo>
                  <a:pt x="215701" y="326762"/>
                </a:lnTo>
                <a:lnTo>
                  <a:pt x="210475" y="331174"/>
                </a:lnTo>
                <a:lnTo>
                  <a:pt x="205087" y="336021"/>
                </a:lnTo>
                <a:lnTo>
                  <a:pt x="199589" y="341157"/>
                </a:lnTo>
                <a:lnTo>
                  <a:pt x="194020" y="345533"/>
                </a:lnTo>
                <a:lnTo>
                  <a:pt x="188401" y="349404"/>
                </a:lnTo>
                <a:lnTo>
                  <a:pt x="182751" y="352936"/>
                </a:lnTo>
                <a:lnTo>
                  <a:pt x="177078" y="357196"/>
                </a:lnTo>
                <a:lnTo>
                  <a:pt x="171392" y="361941"/>
                </a:lnTo>
                <a:lnTo>
                  <a:pt x="165696" y="367009"/>
                </a:lnTo>
                <a:lnTo>
                  <a:pt x="159041" y="370388"/>
                </a:lnTo>
                <a:lnTo>
                  <a:pt x="151747" y="372641"/>
                </a:lnTo>
                <a:lnTo>
                  <a:pt x="144027" y="374143"/>
                </a:lnTo>
                <a:lnTo>
                  <a:pt x="136975" y="375144"/>
                </a:lnTo>
                <a:lnTo>
                  <a:pt x="130369" y="375811"/>
                </a:lnTo>
                <a:lnTo>
                  <a:pt x="118902" y="376553"/>
                </a:lnTo>
                <a:lnTo>
                  <a:pt x="110630" y="376882"/>
                </a:lnTo>
                <a:lnTo>
                  <a:pt x="91667" y="377094"/>
                </a:lnTo>
                <a:lnTo>
                  <a:pt x="84238" y="377123"/>
                </a:lnTo>
                <a:lnTo>
                  <a:pt x="80924" y="376178"/>
                </a:lnTo>
                <a:lnTo>
                  <a:pt x="74701" y="372589"/>
                </a:lnTo>
                <a:lnTo>
                  <a:pt x="70755" y="370298"/>
                </a:lnTo>
                <a:lnTo>
                  <a:pt x="61292" y="365212"/>
                </a:lnTo>
                <a:lnTo>
                  <a:pt x="58006" y="362523"/>
                </a:lnTo>
                <a:lnTo>
                  <a:pt x="55815" y="359777"/>
                </a:lnTo>
                <a:lnTo>
                  <a:pt x="54355" y="356995"/>
                </a:lnTo>
                <a:lnTo>
                  <a:pt x="52429" y="355139"/>
                </a:lnTo>
                <a:lnTo>
                  <a:pt x="50193" y="353902"/>
                </a:lnTo>
                <a:lnTo>
                  <a:pt x="47749" y="353078"/>
                </a:lnTo>
                <a:lnTo>
                  <a:pt x="46120" y="351575"/>
                </a:lnTo>
                <a:lnTo>
                  <a:pt x="45034" y="349622"/>
                </a:lnTo>
                <a:lnTo>
                  <a:pt x="43827" y="344910"/>
                </a:lnTo>
                <a:lnTo>
                  <a:pt x="42862" y="33428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"/>
          <p:cNvSpPr/>
          <p:nvPr/>
        </p:nvSpPr>
        <p:spPr>
          <a:xfrm>
            <a:off x="3509009" y="3789045"/>
            <a:ext cx="265749" cy="25718"/>
          </a:xfrm>
          <a:custGeom>
            <a:avLst/>
            <a:gdLst/>
            <a:ahLst/>
            <a:cxnLst/>
            <a:rect l="0" t="0" r="0" b="0"/>
            <a:pathLst>
              <a:path w="265749" h="25718">
                <a:moveTo>
                  <a:pt x="0" y="25717"/>
                </a:moveTo>
                <a:lnTo>
                  <a:pt x="41734" y="25717"/>
                </a:lnTo>
                <a:lnTo>
                  <a:pt x="45920" y="24764"/>
                </a:lnTo>
                <a:lnTo>
                  <a:pt x="49664" y="23177"/>
                </a:lnTo>
                <a:lnTo>
                  <a:pt x="53112" y="21167"/>
                </a:lnTo>
                <a:lnTo>
                  <a:pt x="57315" y="19825"/>
                </a:lnTo>
                <a:lnTo>
                  <a:pt x="62023" y="18932"/>
                </a:lnTo>
                <a:lnTo>
                  <a:pt x="67066" y="18336"/>
                </a:lnTo>
                <a:lnTo>
                  <a:pt x="73286" y="17939"/>
                </a:lnTo>
                <a:lnTo>
                  <a:pt x="80290" y="17674"/>
                </a:lnTo>
                <a:lnTo>
                  <a:pt x="101260" y="17302"/>
                </a:lnTo>
                <a:lnTo>
                  <a:pt x="107512" y="17249"/>
                </a:lnTo>
                <a:lnTo>
                  <a:pt x="114537" y="16262"/>
                </a:lnTo>
                <a:lnTo>
                  <a:pt x="122079" y="14651"/>
                </a:lnTo>
                <a:lnTo>
                  <a:pt x="129963" y="12625"/>
                </a:lnTo>
                <a:lnTo>
                  <a:pt x="138077" y="11274"/>
                </a:lnTo>
                <a:lnTo>
                  <a:pt x="146344" y="10373"/>
                </a:lnTo>
                <a:lnTo>
                  <a:pt x="154713" y="9773"/>
                </a:lnTo>
                <a:lnTo>
                  <a:pt x="162197" y="9373"/>
                </a:lnTo>
                <a:lnTo>
                  <a:pt x="175593" y="8928"/>
                </a:lnTo>
                <a:lnTo>
                  <a:pt x="181832" y="7857"/>
                </a:lnTo>
                <a:lnTo>
                  <a:pt x="187896" y="6190"/>
                </a:lnTo>
                <a:lnTo>
                  <a:pt x="193844" y="4127"/>
                </a:lnTo>
                <a:lnTo>
                  <a:pt x="199715" y="2751"/>
                </a:lnTo>
                <a:lnTo>
                  <a:pt x="205533" y="1834"/>
                </a:lnTo>
                <a:lnTo>
                  <a:pt x="211318" y="1222"/>
                </a:lnTo>
                <a:lnTo>
                  <a:pt x="217079" y="815"/>
                </a:lnTo>
                <a:lnTo>
                  <a:pt x="222824" y="543"/>
                </a:lnTo>
                <a:lnTo>
                  <a:pt x="237472" y="161"/>
                </a:lnTo>
                <a:lnTo>
                  <a:pt x="265748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3"/>
          <p:cNvSpPr/>
          <p:nvPr/>
        </p:nvSpPr>
        <p:spPr>
          <a:xfrm>
            <a:off x="3534727" y="3917632"/>
            <a:ext cx="257176" cy="42864"/>
          </a:xfrm>
          <a:custGeom>
            <a:avLst/>
            <a:gdLst/>
            <a:ahLst/>
            <a:cxnLst/>
            <a:rect l="0" t="0" r="0" b="0"/>
            <a:pathLst>
              <a:path w="257176" h="42864">
                <a:moveTo>
                  <a:pt x="0" y="42863"/>
                </a:moveTo>
                <a:lnTo>
                  <a:pt x="0" y="38312"/>
                </a:lnTo>
                <a:lnTo>
                  <a:pt x="953" y="36971"/>
                </a:lnTo>
                <a:lnTo>
                  <a:pt x="2540" y="36078"/>
                </a:lnTo>
                <a:lnTo>
                  <a:pt x="4551" y="35482"/>
                </a:lnTo>
                <a:lnTo>
                  <a:pt x="11865" y="34820"/>
                </a:lnTo>
                <a:lnTo>
                  <a:pt x="16482" y="34643"/>
                </a:lnTo>
                <a:lnTo>
                  <a:pt x="21466" y="33573"/>
                </a:lnTo>
                <a:lnTo>
                  <a:pt x="26693" y="31907"/>
                </a:lnTo>
                <a:lnTo>
                  <a:pt x="32083" y="29844"/>
                </a:lnTo>
                <a:lnTo>
                  <a:pt x="37581" y="27516"/>
                </a:lnTo>
                <a:lnTo>
                  <a:pt x="43152" y="25011"/>
                </a:lnTo>
                <a:lnTo>
                  <a:pt x="48770" y="22389"/>
                </a:lnTo>
                <a:lnTo>
                  <a:pt x="55374" y="20641"/>
                </a:lnTo>
                <a:lnTo>
                  <a:pt x="62633" y="19476"/>
                </a:lnTo>
                <a:lnTo>
                  <a:pt x="70331" y="18699"/>
                </a:lnTo>
                <a:lnTo>
                  <a:pt x="78320" y="17228"/>
                </a:lnTo>
                <a:lnTo>
                  <a:pt x="86503" y="15296"/>
                </a:lnTo>
                <a:lnTo>
                  <a:pt x="94816" y="13055"/>
                </a:lnTo>
                <a:lnTo>
                  <a:pt x="103216" y="11561"/>
                </a:lnTo>
                <a:lnTo>
                  <a:pt x="111673" y="10565"/>
                </a:lnTo>
                <a:lnTo>
                  <a:pt x="120169" y="9901"/>
                </a:lnTo>
                <a:lnTo>
                  <a:pt x="127738" y="8505"/>
                </a:lnTo>
                <a:lnTo>
                  <a:pt x="134688" y="6623"/>
                </a:lnTo>
                <a:lnTo>
                  <a:pt x="141228" y="4415"/>
                </a:lnTo>
                <a:lnTo>
                  <a:pt x="148444" y="2943"/>
                </a:lnTo>
                <a:lnTo>
                  <a:pt x="156113" y="1962"/>
                </a:lnTo>
                <a:lnTo>
                  <a:pt x="164082" y="1308"/>
                </a:lnTo>
                <a:lnTo>
                  <a:pt x="171301" y="872"/>
                </a:lnTo>
                <a:lnTo>
                  <a:pt x="184401" y="388"/>
                </a:lnTo>
                <a:lnTo>
                  <a:pt x="202487" y="115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"/>
          <p:cNvSpPr/>
          <p:nvPr/>
        </p:nvSpPr>
        <p:spPr>
          <a:xfrm>
            <a:off x="3937670" y="3651885"/>
            <a:ext cx="128553" cy="411481"/>
          </a:xfrm>
          <a:custGeom>
            <a:avLst/>
            <a:gdLst/>
            <a:ahLst/>
            <a:cxnLst/>
            <a:rect l="0" t="0" r="0" b="0"/>
            <a:pathLst>
              <a:path w="128553" h="411481">
                <a:moveTo>
                  <a:pt x="128552" y="0"/>
                </a:moveTo>
                <a:lnTo>
                  <a:pt x="112630" y="0"/>
                </a:lnTo>
                <a:lnTo>
                  <a:pt x="109410" y="2540"/>
                </a:lnTo>
                <a:lnTo>
                  <a:pt x="107219" y="4551"/>
                </a:lnTo>
                <a:lnTo>
                  <a:pt x="102243" y="9325"/>
                </a:lnTo>
                <a:lnTo>
                  <a:pt x="86737" y="24702"/>
                </a:lnTo>
                <a:lnTo>
                  <a:pt x="83530" y="28850"/>
                </a:lnTo>
                <a:lnTo>
                  <a:pt x="79968" y="35999"/>
                </a:lnTo>
                <a:lnTo>
                  <a:pt x="77112" y="40192"/>
                </a:lnTo>
                <a:lnTo>
                  <a:pt x="73304" y="44892"/>
                </a:lnTo>
                <a:lnTo>
                  <a:pt x="68860" y="49930"/>
                </a:lnTo>
                <a:lnTo>
                  <a:pt x="61382" y="58069"/>
                </a:lnTo>
                <a:lnTo>
                  <a:pt x="58054" y="61572"/>
                </a:lnTo>
                <a:lnTo>
                  <a:pt x="54883" y="65813"/>
                </a:lnTo>
                <a:lnTo>
                  <a:pt x="51817" y="70545"/>
                </a:lnTo>
                <a:lnTo>
                  <a:pt x="48821" y="75605"/>
                </a:lnTo>
                <a:lnTo>
                  <a:pt x="45870" y="80883"/>
                </a:lnTo>
                <a:lnTo>
                  <a:pt x="40052" y="91828"/>
                </a:lnTo>
                <a:lnTo>
                  <a:pt x="22832" y="125764"/>
                </a:lnTo>
                <a:lnTo>
                  <a:pt x="19972" y="132420"/>
                </a:lnTo>
                <a:lnTo>
                  <a:pt x="17113" y="139715"/>
                </a:lnTo>
                <a:lnTo>
                  <a:pt x="14254" y="147436"/>
                </a:lnTo>
                <a:lnTo>
                  <a:pt x="12348" y="154488"/>
                </a:lnTo>
                <a:lnTo>
                  <a:pt x="11078" y="161094"/>
                </a:lnTo>
                <a:lnTo>
                  <a:pt x="8714" y="173515"/>
                </a:lnTo>
                <a:lnTo>
                  <a:pt x="6750" y="179494"/>
                </a:lnTo>
                <a:lnTo>
                  <a:pt x="4488" y="185385"/>
                </a:lnTo>
                <a:lnTo>
                  <a:pt x="2980" y="192170"/>
                </a:lnTo>
                <a:lnTo>
                  <a:pt x="1975" y="199551"/>
                </a:lnTo>
                <a:lnTo>
                  <a:pt x="858" y="213467"/>
                </a:lnTo>
                <a:lnTo>
                  <a:pt x="362" y="222826"/>
                </a:lnTo>
                <a:lnTo>
                  <a:pt x="141" y="232701"/>
                </a:lnTo>
                <a:lnTo>
                  <a:pt x="0" y="254563"/>
                </a:lnTo>
                <a:lnTo>
                  <a:pt x="2520" y="265856"/>
                </a:lnTo>
                <a:lnTo>
                  <a:pt x="5863" y="276273"/>
                </a:lnTo>
                <a:lnTo>
                  <a:pt x="7745" y="288445"/>
                </a:lnTo>
                <a:lnTo>
                  <a:pt x="8185" y="298378"/>
                </a:lnTo>
                <a:lnTo>
                  <a:pt x="9255" y="302741"/>
                </a:lnTo>
                <a:lnTo>
                  <a:pt x="12983" y="310129"/>
                </a:lnTo>
                <a:lnTo>
                  <a:pt x="15311" y="313433"/>
                </a:lnTo>
                <a:lnTo>
                  <a:pt x="17816" y="316587"/>
                </a:lnTo>
                <a:lnTo>
                  <a:pt x="20438" y="319643"/>
                </a:lnTo>
                <a:lnTo>
                  <a:pt x="23139" y="322633"/>
                </a:lnTo>
                <a:lnTo>
                  <a:pt x="28679" y="328495"/>
                </a:lnTo>
                <a:lnTo>
                  <a:pt x="30537" y="331391"/>
                </a:lnTo>
                <a:lnTo>
                  <a:pt x="34106" y="340019"/>
                </a:lnTo>
                <a:lnTo>
                  <a:pt x="36060" y="342884"/>
                </a:lnTo>
                <a:lnTo>
                  <a:pt x="38316" y="345747"/>
                </a:lnTo>
                <a:lnTo>
                  <a:pt x="40772" y="348608"/>
                </a:lnTo>
                <a:lnTo>
                  <a:pt x="43362" y="351468"/>
                </a:lnTo>
                <a:lnTo>
                  <a:pt x="48780" y="357185"/>
                </a:lnTo>
                <a:lnTo>
                  <a:pt x="54363" y="362901"/>
                </a:lnTo>
                <a:lnTo>
                  <a:pt x="57185" y="364807"/>
                </a:lnTo>
                <a:lnTo>
                  <a:pt x="60019" y="366077"/>
                </a:lnTo>
                <a:lnTo>
                  <a:pt x="62861" y="366924"/>
                </a:lnTo>
                <a:lnTo>
                  <a:pt x="65708" y="368440"/>
                </a:lnTo>
                <a:lnTo>
                  <a:pt x="68559" y="370404"/>
                </a:lnTo>
                <a:lnTo>
                  <a:pt x="71411" y="372666"/>
                </a:lnTo>
                <a:lnTo>
                  <a:pt x="74266" y="375126"/>
                </a:lnTo>
                <a:lnTo>
                  <a:pt x="77121" y="377719"/>
                </a:lnTo>
                <a:lnTo>
                  <a:pt x="83997" y="384173"/>
                </a:lnTo>
                <a:lnTo>
                  <a:pt x="89739" y="389842"/>
                </a:lnTo>
                <a:lnTo>
                  <a:pt x="92199" y="391340"/>
                </a:lnTo>
                <a:lnTo>
                  <a:pt x="94792" y="392338"/>
                </a:lnTo>
                <a:lnTo>
                  <a:pt x="101246" y="393940"/>
                </a:lnTo>
                <a:lnTo>
                  <a:pt x="104668" y="396699"/>
                </a:lnTo>
                <a:lnTo>
                  <a:pt x="110076" y="401681"/>
                </a:lnTo>
                <a:lnTo>
                  <a:pt x="113355" y="402362"/>
                </a:lnTo>
                <a:lnTo>
                  <a:pt x="116083" y="402665"/>
                </a:lnTo>
                <a:lnTo>
                  <a:pt x="112211" y="402875"/>
                </a:lnTo>
                <a:lnTo>
                  <a:pt x="116196" y="402898"/>
                </a:lnTo>
                <a:lnTo>
                  <a:pt x="117458" y="403853"/>
                </a:lnTo>
                <a:lnTo>
                  <a:pt x="118298" y="405443"/>
                </a:lnTo>
                <a:lnTo>
                  <a:pt x="119979" y="411477"/>
                </a:lnTo>
                <a:lnTo>
                  <a:pt x="119980" y="41148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5"/>
          <p:cNvSpPr/>
          <p:nvPr/>
        </p:nvSpPr>
        <p:spPr>
          <a:xfrm>
            <a:off x="4091940" y="3789045"/>
            <a:ext cx="171451" cy="193458"/>
          </a:xfrm>
          <a:custGeom>
            <a:avLst/>
            <a:gdLst/>
            <a:ahLst/>
            <a:cxnLst/>
            <a:rect l="0" t="0" r="0" b="0"/>
            <a:pathLst>
              <a:path w="171451" h="193458">
                <a:moveTo>
                  <a:pt x="0" y="17145"/>
                </a:moveTo>
                <a:lnTo>
                  <a:pt x="0" y="9764"/>
                </a:lnTo>
                <a:lnTo>
                  <a:pt x="952" y="9366"/>
                </a:lnTo>
                <a:lnTo>
                  <a:pt x="4551" y="8925"/>
                </a:lnTo>
                <a:lnTo>
                  <a:pt x="5891" y="7855"/>
                </a:lnTo>
                <a:lnTo>
                  <a:pt x="6785" y="6189"/>
                </a:lnTo>
                <a:lnTo>
                  <a:pt x="7381" y="4126"/>
                </a:lnTo>
                <a:lnTo>
                  <a:pt x="9683" y="2751"/>
                </a:lnTo>
                <a:lnTo>
                  <a:pt x="13122" y="1834"/>
                </a:lnTo>
                <a:lnTo>
                  <a:pt x="17321" y="1222"/>
                </a:lnTo>
                <a:lnTo>
                  <a:pt x="21072" y="815"/>
                </a:lnTo>
                <a:lnTo>
                  <a:pt x="24525" y="543"/>
                </a:lnTo>
                <a:lnTo>
                  <a:pt x="27780" y="362"/>
                </a:lnTo>
                <a:lnTo>
                  <a:pt x="36476" y="161"/>
                </a:lnTo>
                <a:lnTo>
                  <a:pt x="92747" y="0"/>
                </a:lnTo>
                <a:lnTo>
                  <a:pt x="97074" y="953"/>
                </a:lnTo>
                <a:lnTo>
                  <a:pt x="100911" y="2540"/>
                </a:lnTo>
                <a:lnTo>
                  <a:pt x="104421" y="4550"/>
                </a:lnTo>
                <a:lnTo>
                  <a:pt x="106761" y="6844"/>
                </a:lnTo>
                <a:lnTo>
                  <a:pt x="108321" y="9325"/>
                </a:lnTo>
                <a:lnTo>
                  <a:pt x="110055" y="14622"/>
                </a:lnTo>
                <a:lnTo>
                  <a:pt x="110825" y="20151"/>
                </a:lnTo>
                <a:lnTo>
                  <a:pt x="111168" y="25783"/>
                </a:lnTo>
                <a:lnTo>
                  <a:pt x="111260" y="28619"/>
                </a:lnTo>
                <a:lnTo>
                  <a:pt x="110368" y="32414"/>
                </a:lnTo>
                <a:lnTo>
                  <a:pt x="108821" y="36849"/>
                </a:lnTo>
                <a:lnTo>
                  <a:pt x="106837" y="41711"/>
                </a:lnTo>
                <a:lnTo>
                  <a:pt x="104562" y="46857"/>
                </a:lnTo>
                <a:lnTo>
                  <a:pt x="99494" y="57655"/>
                </a:lnTo>
                <a:lnTo>
                  <a:pt x="91286" y="74444"/>
                </a:lnTo>
                <a:lnTo>
                  <a:pt x="87527" y="79157"/>
                </a:lnTo>
                <a:lnTo>
                  <a:pt x="83116" y="83251"/>
                </a:lnTo>
                <a:lnTo>
                  <a:pt x="78270" y="86933"/>
                </a:lnTo>
                <a:lnTo>
                  <a:pt x="74088" y="91293"/>
                </a:lnTo>
                <a:lnTo>
                  <a:pt x="70347" y="96104"/>
                </a:lnTo>
                <a:lnTo>
                  <a:pt x="66901" y="101217"/>
                </a:lnTo>
                <a:lnTo>
                  <a:pt x="63650" y="106530"/>
                </a:lnTo>
                <a:lnTo>
                  <a:pt x="60531" y="111978"/>
                </a:lnTo>
                <a:lnTo>
                  <a:pt x="57498" y="117514"/>
                </a:lnTo>
                <a:lnTo>
                  <a:pt x="54525" y="122158"/>
                </a:lnTo>
                <a:lnTo>
                  <a:pt x="51590" y="126206"/>
                </a:lnTo>
                <a:lnTo>
                  <a:pt x="48681" y="129857"/>
                </a:lnTo>
                <a:lnTo>
                  <a:pt x="45788" y="134196"/>
                </a:lnTo>
                <a:lnTo>
                  <a:pt x="42908" y="138994"/>
                </a:lnTo>
                <a:lnTo>
                  <a:pt x="40035" y="144097"/>
                </a:lnTo>
                <a:lnTo>
                  <a:pt x="37168" y="148452"/>
                </a:lnTo>
                <a:lnTo>
                  <a:pt x="34303" y="152308"/>
                </a:lnTo>
                <a:lnTo>
                  <a:pt x="31441" y="155831"/>
                </a:lnTo>
                <a:lnTo>
                  <a:pt x="29533" y="159132"/>
                </a:lnTo>
                <a:lnTo>
                  <a:pt x="28261" y="162285"/>
                </a:lnTo>
                <a:lnTo>
                  <a:pt x="26220" y="169640"/>
                </a:lnTo>
                <a:lnTo>
                  <a:pt x="25866" y="175464"/>
                </a:lnTo>
                <a:lnTo>
                  <a:pt x="26769" y="176983"/>
                </a:lnTo>
                <a:lnTo>
                  <a:pt x="28323" y="177996"/>
                </a:lnTo>
                <a:lnTo>
                  <a:pt x="30312" y="178672"/>
                </a:lnTo>
                <a:lnTo>
                  <a:pt x="31638" y="180074"/>
                </a:lnTo>
                <a:lnTo>
                  <a:pt x="32522" y="181962"/>
                </a:lnTo>
                <a:lnTo>
                  <a:pt x="33111" y="184173"/>
                </a:lnTo>
                <a:lnTo>
                  <a:pt x="34456" y="185647"/>
                </a:lnTo>
                <a:lnTo>
                  <a:pt x="36306" y="186629"/>
                </a:lnTo>
                <a:lnTo>
                  <a:pt x="40900" y="187721"/>
                </a:lnTo>
                <a:lnTo>
                  <a:pt x="46118" y="188206"/>
                </a:lnTo>
                <a:lnTo>
                  <a:pt x="48842" y="189288"/>
                </a:lnTo>
                <a:lnTo>
                  <a:pt x="51612" y="190962"/>
                </a:lnTo>
                <a:lnTo>
                  <a:pt x="54410" y="193030"/>
                </a:lnTo>
                <a:lnTo>
                  <a:pt x="57228" y="193457"/>
                </a:lnTo>
                <a:lnTo>
                  <a:pt x="60059" y="192789"/>
                </a:lnTo>
                <a:lnTo>
                  <a:pt x="62899" y="191391"/>
                </a:lnTo>
                <a:lnTo>
                  <a:pt x="65745" y="190458"/>
                </a:lnTo>
                <a:lnTo>
                  <a:pt x="68595" y="189837"/>
                </a:lnTo>
                <a:lnTo>
                  <a:pt x="71448" y="189423"/>
                </a:lnTo>
                <a:lnTo>
                  <a:pt x="74301" y="189147"/>
                </a:lnTo>
                <a:lnTo>
                  <a:pt x="77157" y="188963"/>
                </a:lnTo>
                <a:lnTo>
                  <a:pt x="80013" y="188840"/>
                </a:lnTo>
                <a:lnTo>
                  <a:pt x="82869" y="187806"/>
                </a:lnTo>
                <a:lnTo>
                  <a:pt x="85726" y="186164"/>
                </a:lnTo>
                <a:lnTo>
                  <a:pt x="88583" y="184116"/>
                </a:lnTo>
                <a:lnTo>
                  <a:pt x="92392" y="182752"/>
                </a:lnTo>
                <a:lnTo>
                  <a:pt x="96837" y="181842"/>
                </a:lnTo>
                <a:lnTo>
                  <a:pt x="101705" y="181235"/>
                </a:lnTo>
                <a:lnTo>
                  <a:pt x="106856" y="179879"/>
                </a:lnTo>
                <a:lnTo>
                  <a:pt x="112195" y="178021"/>
                </a:lnTo>
                <a:lnTo>
                  <a:pt x="117659" y="175831"/>
                </a:lnTo>
                <a:lnTo>
                  <a:pt x="122254" y="173418"/>
                </a:lnTo>
                <a:lnTo>
                  <a:pt x="126270" y="170857"/>
                </a:lnTo>
                <a:lnTo>
                  <a:pt x="129900" y="168197"/>
                </a:lnTo>
                <a:lnTo>
                  <a:pt x="134225" y="166424"/>
                </a:lnTo>
                <a:lnTo>
                  <a:pt x="139013" y="165241"/>
                </a:lnTo>
                <a:lnTo>
                  <a:pt x="144110" y="164453"/>
                </a:lnTo>
                <a:lnTo>
                  <a:pt x="149413" y="162975"/>
                </a:lnTo>
                <a:lnTo>
                  <a:pt x="154854" y="161038"/>
                </a:lnTo>
                <a:lnTo>
                  <a:pt x="171450" y="15430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6"/>
          <p:cNvSpPr/>
          <p:nvPr/>
        </p:nvSpPr>
        <p:spPr>
          <a:xfrm>
            <a:off x="4263390" y="3686178"/>
            <a:ext cx="196653" cy="411477"/>
          </a:xfrm>
          <a:custGeom>
            <a:avLst/>
            <a:gdLst/>
            <a:ahLst/>
            <a:cxnLst/>
            <a:rect l="0" t="0" r="0" b="0"/>
            <a:pathLst>
              <a:path w="196653" h="411477">
                <a:moveTo>
                  <a:pt x="0" y="8569"/>
                </a:moveTo>
                <a:lnTo>
                  <a:pt x="0" y="1188"/>
                </a:lnTo>
                <a:lnTo>
                  <a:pt x="952" y="791"/>
                </a:lnTo>
                <a:lnTo>
                  <a:pt x="6785" y="153"/>
                </a:lnTo>
                <a:lnTo>
                  <a:pt x="12770" y="28"/>
                </a:lnTo>
                <a:lnTo>
                  <a:pt x="36073" y="0"/>
                </a:lnTo>
                <a:lnTo>
                  <a:pt x="40241" y="951"/>
                </a:lnTo>
                <a:lnTo>
                  <a:pt x="44924" y="2538"/>
                </a:lnTo>
                <a:lnTo>
                  <a:pt x="49952" y="4548"/>
                </a:lnTo>
                <a:lnTo>
                  <a:pt x="55209" y="6841"/>
                </a:lnTo>
                <a:lnTo>
                  <a:pt x="66129" y="11929"/>
                </a:lnTo>
                <a:lnTo>
                  <a:pt x="82988" y="20148"/>
                </a:lnTo>
                <a:lnTo>
                  <a:pt x="89615" y="22956"/>
                </a:lnTo>
                <a:lnTo>
                  <a:pt x="96891" y="25780"/>
                </a:lnTo>
                <a:lnTo>
                  <a:pt x="104599" y="28616"/>
                </a:lnTo>
                <a:lnTo>
                  <a:pt x="111642" y="31459"/>
                </a:lnTo>
                <a:lnTo>
                  <a:pt x="118243" y="34306"/>
                </a:lnTo>
                <a:lnTo>
                  <a:pt x="124549" y="37157"/>
                </a:lnTo>
                <a:lnTo>
                  <a:pt x="130657" y="40963"/>
                </a:lnTo>
                <a:lnTo>
                  <a:pt x="136635" y="45405"/>
                </a:lnTo>
                <a:lnTo>
                  <a:pt x="142525" y="50271"/>
                </a:lnTo>
                <a:lnTo>
                  <a:pt x="148356" y="56373"/>
                </a:lnTo>
                <a:lnTo>
                  <a:pt x="154149" y="63298"/>
                </a:lnTo>
                <a:lnTo>
                  <a:pt x="159916" y="70773"/>
                </a:lnTo>
                <a:lnTo>
                  <a:pt x="164713" y="77661"/>
                </a:lnTo>
                <a:lnTo>
                  <a:pt x="168864" y="84158"/>
                </a:lnTo>
                <a:lnTo>
                  <a:pt x="172583" y="90394"/>
                </a:lnTo>
                <a:lnTo>
                  <a:pt x="176015" y="97409"/>
                </a:lnTo>
                <a:lnTo>
                  <a:pt x="179256" y="104943"/>
                </a:lnTo>
                <a:lnTo>
                  <a:pt x="182369" y="112823"/>
                </a:lnTo>
                <a:lnTo>
                  <a:pt x="185396" y="119982"/>
                </a:lnTo>
                <a:lnTo>
                  <a:pt x="191301" y="133016"/>
                </a:lnTo>
                <a:lnTo>
                  <a:pt x="193256" y="140111"/>
                </a:lnTo>
                <a:lnTo>
                  <a:pt x="194560" y="147699"/>
                </a:lnTo>
                <a:lnTo>
                  <a:pt x="195429" y="155615"/>
                </a:lnTo>
                <a:lnTo>
                  <a:pt x="196008" y="164702"/>
                </a:lnTo>
                <a:lnTo>
                  <a:pt x="196395" y="174570"/>
                </a:lnTo>
                <a:lnTo>
                  <a:pt x="196652" y="184959"/>
                </a:lnTo>
                <a:lnTo>
                  <a:pt x="195871" y="194742"/>
                </a:lnTo>
                <a:lnTo>
                  <a:pt x="194398" y="204122"/>
                </a:lnTo>
                <a:lnTo>
                  <a:pt x="192464" y="213233"/>
                </a:lnTo>
                <a:lnTo>
                  <a:pt x="190222" y="222164"/>
                </a:lnTo>
                <a:lnTo>
                  <a:pt x="187774" y="230976"/>
                </a:lnTo>
                <a:lnTo>
                  <a:pt x="185190" y="239708"/>
                </a:lnTo>
                <a:lnTo>
                  <a:pt x="179779" y="259570"/>
                </a:lnTo>
                <a:lnTo>
                  <a:pt x="177002" y="270201"/>
                </a:lnTo>
                <a:lnTo>
                  <a:pt x="174199" y="280145"/>
                </a:lnTo>
                <a:lnTo>
                  <a:pt x="168544" y="298815"/>
                </a:lnTo>
                <a:lnTo>
                  <a:pt x="164750" y="307794"/>
                </a:lnTo>
                <a:lnTo>
                  <a:pt x="160316" y="316637"/>
                </a:lnTo>
                <a:lnTo>
                  <a:pt x="151261" y="333131"/>
                </a:lnTo>
                <a:lnTo>
                  <a:pt x="140809" y="353126"/>
                </a:lnTo>
                <a:lnTo>
                  <a:pt x="134654" y="365223"/>
                </a:lnTo>
                <a:lnTo>
                  <a:pt x="130727" y="371116"/>
                </a:lnTo>
                <a:lnTo>
                  <a:pt x="126204" y="376949"/>
                </a:lnTo>
                <a:lnTo>
                  <a:pt x="121283" y="382743"/>
                </a:lnTo>
                <a:lnTo>
                  <a:pt x="115815" y="391721"/>
                </a:lnTo>
                <a:lnTo>
                  <a:pt x="112433" y="398886"/>
                </a:lnTo>
                <a:lnTo>
                  <a:pt x="107755" y="405246"/>
                </a:lnTo>
                <a:lnTo>
                  <a:pt x="103298" y="410930"/>
                </a:lnTo>
                <a:lnTo>
                  <a:pt x="98446" y="411314"/>
                </a:lnTo>
                <a:lnTo>
                  <a:pt x="94297" y="41147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7"/>
          <p:cNvSpPr/>
          <p:nvPr/>
        </p:nvSpPr>
        <p:spPr>
          <a:xfrm>
            <a:off x="4572043" y="3643312"/>
            <a:ext cx="119973" cy="359918"/>
          </a:xfrm>
          <a:custGeom>
            <a:avLst/>
            <a:gdLst/>
            <a:ahLst/>
            <a:cxnLst/>
            <a:rect l="0" t="0" r="0" b="0"/>
            <a:pathLst>
              <a:path w="119973" h="359918">
                <a:moveTo>
                  <a:pt x="68536" y="0"/>
                </a:moveTo>
                <a:lnTo>
                  <a:pt x="63986" y="0"/>
                </a:lnTo>
                <a:lnTo>
                  <a:pt x="61693" y="953"/>
                </a:lnTo>
                <a:lnTo>
                  <a:pt x="59211" y="2540"/>
                </a:lnTo>
                <a:lnTo>
                  <a:pt x="56605" y="4551"/>
                </a:lnTo>
                <a:lnTo>
                  <a:pt x="54867" y="6844"/>
                </a:lnTo>
                <a:lnTo>
                  <a:pt x="53709" y="9325"/>
                </a:lnTo>
                <a:lnTo>
                  <a:pt x="52936" y="11932"/>
                </a:lnTo>
                <a:lnTo>
                  <a:pt x="49538" y="17368"/>
                </a:lnTo>
                <a:lnTo>
                  <a:pt x="47298" y="20151"/>
                </a:lnTo>
                <a:lnTo>
                  <a:pt x="44853" y="23912"/>
                </a:lnTo>
                <a:lnTo>
                  <a:pt x="42270" y="28324"/>
                </a:lnTo>
                <a:lnTo>
                  <a:pt x="39596" y="33170"/>
                </a:lnTo>
                <a:lnTo>
                  <a:pt x="34084" y="43635"/>
                </a:lnTo>
                <a:lnTo>
                  <a:pt x="5669" y="100026"/>
                </a:lnTo>
                <a:lnTo>
                  <a:pt x="3764" y="106689"/>
                </a:lnTo>
                <a:lnTo>
                  <a:pt x="2495" y="113988"/>
                </a:lnTo>
                <a:lnTo>
                  <a:pt x="1649" y="121712"/>
                </a:lnTo>
                <a:lnTo>
                  <a:pt x="1085" y="128767"/>
                </a:lnTo>
                <a:lnTo>
                  <a:pt x="709" y="135375"/>
                </a:lnTo>
                <a:lnTo>
                  <a:pt x="291" y="147796"/>
                </a:lnTo>
                <a:lnTo>
                  <a:pt x="55" y="166453"/>
                </a:lnTo>
                <a:lnTo>
                  <a:pt x="0" y="181612"/>
                </a:lnTo>
                <a:lnTo>
                  <a:pt x="939" y="188702"/>
                </a:lnTo>
                <a:lnTo>
                  <a:pt x="2516" y="195334"/>
                </a:lnTo>
                <a:lnTo>
                  <a:pt x="4520" y="201660"/>
                </a:lnTo>
                <a:lnTo>
                  <a:pt x="5857" y="208735"/>
                </a:lnTo>
                <a:lnTo>
                  <a:pt x="6748" y="216309"/>
                </a:lnTo>
                <a:lnTo>
                  <a:pt x="7341" y="224216"/>
                </a:lnTo>
                <a:lnTo>
                  <a:pt x="8690" y="232345"/>
                </a:lnTo>
                <a:lnTo>
                  <a:pt x="10541" y="240622"/>
                </a:lnTo>
                <a:lnTo>
                  <a:pt x="12728" y="248997"/>
                </a:lnTo>
                <a:lnTo>
                  <a:pt x="15139" y="256486"/>
                </a:lnTo>
                <a:lnTo>
                  <a:pt x="17698" y="263383"/>
                </a:lnTo>
                <a:lnTo>
                  <a:pt x="20356" y="269886"/>
                </a:lnTo>
                <a:lnTo>
                  <a:pt x="23081" y="277079"/>
                </a:lnTo>
                <a:lnTo>
                  <a:pt x="28650" y="292691"/>
                </a:lnTo>
                <a:lnTo>
                  <a:pt x="31468" y="299903"/>
                </a:lnTo>
                <a:lnTo>
                  <a:pt x="34299" y="306615"/>
                </a:lnTo>
                <a:lnTo>
                  <a:pt x="37139" y="312995"/>
                </a:lnTo>
                <a:lnTo>
                  <a:pt x="40937" y="318201"/>
                </a:lnTo>
                <a:lnTo>
                  <a:pt x="45374" y="322624"/>
                </a:lnTo>
                <a:lnTo>
                  <a:pt x="50238" y="326525"/>
                </a:lnTo>
                <a:lnTo>
                  <a:pt x="53480" y="331031"/>
                </a:lnTo>
                <a:lnTo>
                  <a:pt x="57082" y="341118"/>
                </a:lnTo>
                <a:lnTo>
                  <a:pt x="59948" y="344569"/>
                </a:lnTo>
                <a:lnTo>
                  <a:pt x="63763" y="346870"/>
                </a:lnTo>
                <a:lnTo>
                  <a:pt x="68212" y="348405"/>
                </a:lnTo>
                <a:lnTo>
                  <a:pt x="72130" y="350380"/>
                </a:lnTo>
                <a:lnTo>
                  <a:pt x="75695" y="352649"/>
                </a:lnTo>
                <a:lnTo>
                  <a:pt x="79023" y="355114"/>
                </a:lnTo>
                <a:lnTo>
                  <a:pt x="82195" y="356758"/>
                </a:lnTo>
                <a:lnTo>
                  <a:pt x="85263" y="357854"/>
                </a:lnTo>
                <a:lnTo>
                  <a:pt x="88259" y="358584"/>
                </a:lnTo>
                <a:lnTo>
                  <a:pt x="91210" y="359071"/>
                </a:lnTo>
                <a:lnTo>
                  <a:pt x="94130" y="359396"/>
                </a:lnTo>
                <a:lnTo>
                  <a:pt x="97028" y="359613"/>
                </a:lnTo>
                <a:lnTo>
                  <a:pt x="99914" y="359756"/>
                </a:lnTo>
                <a:lnTo>
                  <a:pt x="105660" y="359917"/>
                </a:lnTo>
                <a:lnTo>
                  <a:pt x="108525" y="359007"/>
                </a:lnTo>
                <a:lnTo>
                  <a:pt x="111388" y="357448"/>
                </a:lnTo>
                <a:lnTo>
                  <a:pt x="119972" y="35147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8"/>
          <p:cNvSpPr/>
          <p:nvPr/>
        </p:nvSpPr>
        <p:spPr>
          <a:xfrm>
            <a:off x="4760595" y="3754754"/>
            <a:ext cx="68581" cy="205742"/>
          </a:xfrm>
          <a:custGeom>
            <a:avLst/>
            <a:gdLst/>
            <a:ahLst/>
            <a:cxnLst/>
            <a:rect l="0" t="0" r="0" b="0"/>
            <a:pathLst>
              <a:path w="68581" h="205742">
                <a:moveTo>
                  <a:pt x="0" y="0"/>
                </a:moveTo>
                <a:lnTo>
                  <a:pt x="0" y="20400"/>
                </a:lnTo>
                <a:lnTo>
                  <a:pt x="952" y="23125"/>
                </a:lnTo>
                <a:lnTo>
                  <a:pt x="2540" y="25895"/>
                </a:lnTo>
                <a:lnTo>
                  <a:pt x="4550" y="28693"/>
                </a:lnTo>
                <a:lnTo>
                  <a:pt x="6843" y="32464"/>
                </a:lnTo>
                <a:lnTo>
                  <a:pt x="9324" y="36883"/>
                </a:lnTo>
                <a:lnTo>
                  <a:pt x="11931" y="41734"/>
                </a:lnTo>
                <a:lnTo>
                  <a:pt x="13669" y="47825"/>
                </a:lnTo>
                <a:lnTo>
                  <a:pt x="14828" y="54744"/>
                </a:lnTo>
                <a:lnTo>
                  <a:pt x="15600" y="62213"/>
                </a:lnTo>
                <a:lnTo>
                  <a:pt x="16115" y="69098"/>
                </a:lnTo>
                <a:lnTo>
                  <a:pt x="16458" y="75593"/>
                </a:lnTo>
                <a:lnTo>
                  <a:pt x="16687" y="81828"/>
                </a:lnTo>
                <a:lnTo>
                  <a:pt x="17792" y="87890"/>
                </a:lnTo>
                <a:lnTo>
                  <a:pt x="19481" y="93836"/>
                </a:lnTo>
                <a:lnTo>
                  <a:pt x="21560" y="99705"/>
                </a:lnTo>
                <a:lnTo>
                  <a:pt x="22945" y="106475"/>
                </a:lnTo>
                <a:lnTo>
                  <a:pt x="23869" y="113846"/>
                </a:lnTo>
                <a:lnTo>
                  <a:pt x="24485" y="121618"/>
                </a:lnTo>
                <a:lnTo>
                  <a:pt x="25848" y="128704"/>
                </a:lnTo>
                <a:lnTo>
                  <a:pt x="27710" y="135333"/>
                </a:lnTo>
                <a:lnTo>
                  <a:pt x="29903" y="141657"/>
                </a:lnTo>
                <a:lnTo>
                  <a:pt x="31365" y="147778"/>
                </a:lnTo>
                <a:lnTo>
                  <a:pt x="32340" y="153764"/>
                </a:lnTo>
                <a:lnTo>
                  <a:pt x="32990" y="159659"/>
                </a:lnTo>
                <a:lnTo>
                  <a:pt x="34375" y="164542"/>
                </a:lnTo>
                <a:lnTo>
                  <a:pt x="36252" y="168750"/>
                </a:lnTo>
                <a:lnTo>
                  <a:pt x="38455" y="172508"/>
                </a:lnTo>
                <a:lnTo>
                  <a:pt x="40877" y="175966"/>
                </a:lnTo>
                <a:lnTo>
                  <a:pt x="43443" y="179223"/>
                </a:lnTo>
                <a:lnTo>
                  <a:pt x="46107" y="182347"/>
                </a:lnTo>
                <a:lnTo>
                  <a:pt x="48836" y="185383"/>
                </a:lnTo>
                <a:lnTo>
                  <a:pt x="54407" y="191295"/>
                </a:lnTo>
                <a:lnTo>
                  <a:pt x="68580" y="20574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9"/>
          <p:cNvSpPr/>
          <p:nvPr/>
        </p:nvSpPr>
        <p:spPr>
          <a:xfrm>
            <a:off x="4872037" y="3609022"/>
            <a:ext cx="167454" cy="488633"/>
          </a:xfrm>
          <a:custGeom>
            <a:avLst/>
            <a:gdLst/>
            <a:ahLst/>
            <a:cxnLst/>
            <a:rect l="0" t="0" r="0" b="0"/>
            <a:pathLst>
              <a:path w="167454" h="488633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9325" y="10583"/>
                </a:lnTo>
                <a:lnTo>
                  <a:pt x="11931" y="12770"/>
                </a:lnTo>
                <a:lnTo>
                  <a:pt x="15574" y="15181"/>
                </a:lnTo>
                <a:lnTo>
                  <a:pt x="19908" y="17741"/>
                </a:lnTo>
                <a:lnTo>
                  <a:pt x="24702" y="20400"/>
                </a:lnTo>
                <a:lnTo>
                  <a:pt x="28851" y="23125"/>
                </a:lnTo>
                <a:lnTo>
                  <a:pt x="32569" y="25894"/>
                </a:lnTo>
                <a:lnTo>
                  <a:pt x="36000" y="28693"/>
                </a:lnTo>
                <a:lnTo>
                  <a:pt x="40193" y="31511"/>
                </a:lnTo>
                <a:lnTo>
                  <a:pt x="44893" y="34342"/>
                </a:lnTo>
                <a:lnTo>
                  <a:pt x="49931" y="37182"/>
                </a:lnTo>
                <a:lnTo>
                  <a:pt x="60609" y="42878"/>
                </a:lnTo>
                <a:lnTo>
                  <a:pt x="66123" y="45730"/>
                </a:lnTo>
                <a:lnTo>
                  <a:pt x="71705" y="49537"/>
                </a:lnTo>
                <a:lnTo>
                  <a:pt x="77331" y="53980"/>
                </a:lnTo>
                <a:lnTo>
                  <a:pt x="82986" y="58847"/>
                </a:lnTo>
                <a:lnTo>
                  <a:pt x="88662" y="63996"/>
                </a:lnTo>
                <a:lnTo>
                  <a:pt x="100048" y="74798"/>
                </a:lnTo>
                <a:lnTo>
                  <a:pt x="134306" y="108629"/>
                </a:lnTo>
                <a:lnTo>
                  <a:pt x="139067" y="115282"/>
                </a:lnTo>
                <a:lnTo>
                  <a:pt x="143194" y="122575"/>
                </a:lnTo>
                <a:lnTo>
                  <a:pt x="146898" y="130294"/>
                </a:lnTo>
                <a:lnTo>
                  <a:pt x="150320" y="138298"/>
                </a:lnTo>
                <a:lnTo>
                  <a:pt x="153553" y="146491"/>
                </a:lnTo>
                <a:lnTo>
                  <a:pt x="156661" y="154811"/>
                </a:lnTo>
                <a:lnTo>
                  <a:pt x="158733" y="164167"/>
                </a:lnTo>
                <a:lnTo>
                  <a:pt x="160115" y="174215"/>
                </a:lnTo>
                <a:lnTo>
                  <a:pt x="161036" y="184723"/>
                </a:lnTo>
                <a:lnTo>
                  <a:pt x="162602" y="195539"/>
                </a:lnTo>
                <a:lnTo>
                  <a:pt x="164599" y="206559"/>
                </a:lnTo>
                <a:lnTo>
                  <a:pt x="166883" y="217716"/>
                </a:lnTo>
                <a:lnTo>
                  <a:pt x="167453" y="228964"/>
                </a:lnTo>
                <a:lnTo>
                  <a:pt x="166880" y="240273"/>
                </a:lnTo>
                <a:lnTo>
                  <a:pt x="165546" y="251622"/>
                </a:lnTo>
                <a:lnTo>
                  <a:pt x="163704" y="262998"/>
                </a:lnTo>
                <a:lnTo>
                  <a:pt x="161523" y="274392"/>
                </a:lnTo>
                <a:lnTo>
                  <a:pt x="159117" y="285798"/>
                </a:lnTo>
                <a:lnTo>
                  <a:pt x="155608" y="297212"/>
                </a:lnTo>
                <a:lnTo>
                  <a:pt x="151364" y="308631"/>
                </a:lnTo>
                <a:lnTo>
                  <a:pt x="146629" y="320054"/>
                </a:lnTo>
                <a:lnTo>
                  <a:pt x="142520" y="331480"/>
                </a:lnTo>
                <a:lnTo>
                  <a:pt x="138828" y="342906"/>
                </a:lnTo>
                <a:lnTo>
                  <a:pt x="132187" y="364811"/>
                </a:lnTo>
                <a:lnTo>
                  <a:pt x="117255" y="410979"/>
                </a:lnTo>
                <a:lnTo>
                  <a:pt x="114365" y="418766"/>
                </a:lnTo>
                <a:lnTo>
                  <a:pt x="111486" y="425862"/>
                </a:lnTo>
                <a:lnTo>
                  <a:pt x="108614" y="432498"/>
                </a:lnTo>
                <a:lnTo>
                  <a:pt x="102883" y="444951"/>
                </a:lnTo>
                <a:lnTo>
                  <a:pt x="100021" y="450939"/>
                </a:lnTo>
                <a:lnTo>
                  <a:pt x="97161" y="455884"/>
                </a:lnTo>
                <a:lnTo>
                  <a:pt x="94302" y="460133"/>
                </a:lnTo>
                <a:lnTo>
                  <a:pt x="91442" y="463918"/>
                </a:lnTo>
                <a:lnTo>
                  <a:pt x="88585" y="467393"/>
                </a:lnTo>
                <a:lnTo>
                  <a:pt x="85726" y="470663"/>
                </a:lnTo>
                <a:lnTo>
                  <a:pt x="82868" y="473795"/>
                </a:lnTo>
                <a:lnTo>
                  <a:pt x="80963" y="476836"/>
                </a:lnTo>
                <a:lnTo>
                  <a:pt x="77153" y="48863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0"/>
          <p:cNvSpPr/>
          <p:nvPr/>
        </p:nvSpPr>
        <p:spPr>
          <a:xfrm>
            <a:off x="5334952" y="3720465"/>
            <a:ext cx="51436" cy="308611"/>
          </a:xfrm>
          <a:custGeom>
            <a:avLst/>
            <a:gdLst/>
            <a:ahLst/>
            <a:cxnLst/>
            <a:rect l="0" t="0" r="0" b="0"/>
            <a:pathLst>
              <a:path w="51436" h="308611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2" y="16133"/>
                </a:lnTo>
                <a:lnTo>
                  <a:pt x="7381" y="24950"/>
                </a:lnTo>
                <a:lnTo>
                  <a:pt x="7778" y="29968"/>
                </a:lnTo>
                <a:lnTo>
                  <a:pt x="8043" y="35219"/>
                </a:lnTo>
                <a:lnTo>
                  <a:pt x="8219" y="40624"/>
                </a:lnTo>
                <a:lnTo>
                  <a:pt x="9290" y="47085"/>
                </a:lnTo>
                <a:lnTo>
                  <a:pt x="10956" y="54250"/>
                </a:lnTo>
                <a:lnTo>
                  <a:pt x="13019" y="61884"/>
                </a:lnTo>
                <a:lnTo>
                  <a:pt x="14394" y="69831"/>
                </a:lnTo>
                <a:lnTo>
                  <a:pt x="15311" y="77986"/>
                </a:lnTo>
                <a:lnTo>
                  <a:pt x="15922" y="86281"/>
                </a:lnTo>
                <a:lnTo>
                  <a:pt x="16330" y="94668"/>
                </a:lnTo>
                <a:lnTo>
                  <a:pt x="16783" y="111607"/>
                </a:lnTo>
                <a:lnTo>
                  <a:pt x="17856" y="120124"/>
                </a:lnTo>
                <a:lnTo>
                  <a:pt x="19524" y="128660"/>
                </a:lnTo>
                <a:lnTo>
                  <a:pt x="21589" y="137208"/>
                </a:lnTo>
                <a:lnTo>
                  <a:pt x="22965" y="146717"/>
                </a:lnTo>
                <a:lnTo>
                  <a:pt x="23882" y="156866"/>
                </a:lnTo>
                <a:lnTo>
                  <a:pt x="24494" y="167443"/>
                </a:lnTo>
                <a:lnTo>
                  <a:pt x="25854" y="176398"/>
                </a:lnTo>
                <a:lnTo>
                  <a:pt x="27714" y="184274"/>
                </a:lnTo>
                <a:lnTo>
                  <a:pt x="29906" y="191429"/>
                </a:lnTo>
                <a:lnTo>
                  <a:pt x="31367" y="199057"/>
                </a:lnTo>
                <a:lnTo>
                  <a:pt x="32342" y="206999"/>
                </a:lnTo>
                <a:lnTo>
                  <a:pt x="32991" y="215152"/>
                </a:lnTo>
                <a:lnTo>
                  <a:pt x="33424" y="223445"/>
                </a:lnTo>
                <a:lnTo>
                  <a:pt x="33905" y="240279"/>
                </a:lnTo>
                <a:lnTo>
                  <a:pt x="34986" y="247816"/>
                </a:lnTo>
                <a:lnTo>
                  <a:pt x="36659" y="254745"/>
                </a:lnTo>
                <a:lnTo>
                  <a:pt x="38727" y="261270"/>
                </a:lnTo>
                <a:lnTo>
                  <a:pt x="40105" y="266573"/>
                </a:lnTo>
                <a:lnTo>
                  <a:pt x="41637" y="275004"/>
                </a:lnTo>
                <a:lnTo>
                  <a:pt x="42998" y="278586"/>
                </a:lnTo>
                <a:lnTo>
                  <a:pt x="44858" y="281926"/>
                </a:lnTo>
                <a:lnTo>
                  <a:pt x="47050" y="285106"/>
                </a:lnTo>
                <a:lnTo>
                  <a:pt x="48512" y="288178"/>
                </a:lnTo>
                <a:lnTo>
                  <a:pt x="49487" y="291178"/>
                </a:lnTo>
                <a:lnTo>
                  <a:pt x="50858" y="299952"/>
                </a:lnTo>
                <a:lnTo>
                  <a:pt x="51435" y="30861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1"/>
          <p:cNvSpPr/>
          <p:nvPr/>
        </p:nvSpPr>
        <p:spPr>
          <a:xfrm>
            <a:off x="5206365" y="3883342"/>
            <a:ext cx="274320" cy="60009"/>
          </a:xfrm>
          <a:custGeom>
            <a:avLst/>
            <a:gdLst/>
            <a:ahLst/>
            <a:cxnLst/>
            <a:rect l="0" t="0" r="0" b="0"/>
            <a:pathLst>
              <a:path w="274320" h="60009">
                <a:moveTo>
                  <a:pt x="0" y="60008"/>
                </a:moveTo>
                <a:lnTo>
                  <a:pt x="4551" y="60008"/>
                </a:lnTo>
                <a:lnTo>
                  <a:pt x="6843" y="59055"/>
                </a:lnTo>
                <a:lnTo>
                  <a:pt x="9324" y="57468"/>
                </a:lnTo>
                <a:lnTo>
                  <a:pt x="11931" y="55457"/>
                </a:lnTo>
                <a:lnTo>
                  <a:pt x="15574" y="54116"/>
                </a:lnTo>
                <a:lnTo>
                  <a:pt x="19908" y="53223"/>
                </a:lnTo>
                <a:lnTo>
                  <a:pt x="24701" y="52627"/>
                </a:lnTo>
                <a:lnTo>
                  <a:pt x="29802" y="51277"/>
                </a:lnTo>
                <a:lnTo>
                  <a:pt x="35108" y="49424"/>
                </a:lnTo>
                <a:lnTo>
                  <a:pt x="40550" y="47237"/>
                </a:lnTo>
                <a:lnTo>
                  <a:pt x="47036" y="45779"/>
                </a:lnTo>
                <a:lnTo>
                  <a:pt x="54217" y="44807"/>
                </a:lnTo>
                <a:lnTo>
                  <a:pt x="61862" y="44159"/>
                </a:lnTo>
                <a:lnTo>
                  <a:pt x="69816" y="42774"/>
                </a:lnTo>
                <a:lnTo>
                  <a:pt x="77977" y="40899"/>
                </a:lnTo>
                <a:lnTo>
                  <a:pt x="86274" y="38696"/>
                </a:lnTo>
                <a:lnTo>
                  <a:pt x="95616" y="37227"/>
                </a:lnTo>
                <a:lnTo>
                  <a:pt x="105654" y="36248"/>
                </a:lnTo>
                <a:lnTo>
                  <a:pt x="116156" y="35595"/>
                </a:lnTo>
                <a:lnTo>
                  <a:pt x="126015" y="34208"/>
                </a:lnTo>
                <a:lnTo>
                  <a:pt x="135444" y="32331"/>
                </a:lnTo>
                <a:lnTo>
                  <a:pt x="144589" y="30126"/>
                </a:lnTo>
                <a:lnTo>
                  <a:pt x="153542" y="27704"/>
                </a:lnTo>
                <a:lnTo>
                  <a:pt x="171111" y="22473"/>
                </a:lnTo>
                <a:lnTo>
                  <a:pt x="197067" y="14173"/>
                </a:lnTo>
                <a:lnTo>
                  <a:pt x="205672" y="12306"/>
                </a:lnTo>
                <a:lnTo>
                  <a:pt x="214268" y="11062"/>
                </a:lnTo>
                <a:lnTo>
                  <a:pt x="222855" y="10232"/>
                </a:lnTo>
                <a:lnTo>
                  <a:pt x="231437" y="8727"/>
                </a:lnTo>
                <a:lnTo>
                  <a:pt x="240016" y="6770"/>
                </a:lnTo>
                <a:lnTo>
                  <a:pt x="248593" y="4513"/>
                </a:lnTo>
                <a:lnTo>
                  <a:pt x="255264" y="3009"/>
                </a:lnTo>
                <a:lnTo>
                  <a:pt x="260663" y="2006"/>
                </a:lnTo>
                <a:lnTo>
                  <a:pt x="274319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2"/>
          <p:cNvSpPr/>
          <p:nvPr/>
        </p:nvSpPr>
        <p:spPr>
          <a:xfrm>
            <a:off x="5600700" y="3703320"/>
            <a:ext cx="236033" cy="342901"/>
          </a:xfrm>
          <a:custGeom>
            <a:avLst/>
            <a:gdLst/>
            <a:ahLst/>
            <a:cxnLst/>
            <a:rect l="0" t="0" r="0" b="0"/>
            <a:pathLst>
              <a:path w="236033" h="342901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6843" y="24077"/>
                </a:lnTo>
                <a:lnTo>
                  <a:pt x="11931" y="33243"/>
                </a:lnTo>
                <a:lnTo>
                  <a:pt x="14828" y="43667"/>
                </a:lnTo>
                <a:lnTo>
                  <a:pt x="15600" y="49114"/>
                </a:lnTo>
                <a:lnTo>
                  <a:pt x="17067" y="55602"/>
                </a:lnTo>
                <a:lnTo>
                  <a:pt x="18998" y="62786"/>
                </a:lnTo>
                <a:lnTo>
                  <a:pt x="21238" y="70432"/>
                </a:lnTo>
                <a:lnTo>
                  <a:pt x="22731" y="77434"/>
                </a:lnTo>
                <a:lnTo>
                  <a:pt x="23726" y="84008"/>
                </a:lnTo>
                <a:lnTo>
                  <a:pt x="24390" y="90295"/>
                </a:lnTo>
                <a:lnTo>
                  <a:pt x="25785" y="97344"/>
                </a:lnTo>
                <a:lnTo>
                  <a:pt x="27667" y="104901"/>
                </a:lnTo>
                <a:lnTo>
                  <a:pt x="29874" y="112797"/>
                </a:lnTo>
                <a:lnTo>
                  <a:pt x="31346" y="120917"/>
                </a:lnTo>
                <a:lnTo>
                  <a:pt x="32327" y="129189"/>
                </a:lnTo>
                <a:lnTo>
                  <a:pt x="32982" y="137561"/>
                </a:lnTo>
                <a:lnTo>
                  <a:pt x="33417" y="146000"/>
                </a:lnTo>
                <a:lnTo>
                  <a:pt x="33902" y="162996"/>
                </a:lnTo>
                <a:lnTo>
                  <a:pt x="34984" y="171529"/>
                </a:lnTo>
                <a:lnTo>
                  <a:pt x="36657" y="180075"/>
                </a:lnTo>
                <a:lnTo>
                  <a:pt x="38725" y="188630"/>
                </a:lnTo>
                <a:lnTo>
                  <a:pt x="40104" y="197191"/>
                </a:lnTo>
                <a:lnTo>
                  <a:pt x="41024" y="205755"/>
                </a:lnTo>
                <a:lnTo>
                  <a:pt x="41636" y="214323"/>
                </a:lnTo>
                <a:lnTo>
                  <a:pt x="42045" y="221939"/>
                </a:lnTo>
                <a:lnTo>
                  <a:pt x="42499" y="235482"/>
                </a:lnTo>
                <a:lnTo>
                  <a:pt x="42790" y="259698"/>
                </a:lnTo>
                <a:lnTo>
                  <a:pt x="42853" y="288563"/>
                </a:lnTo>
                <a:lnTo>
                  <a:pt x="43808" y="293340"/>
                </a:lnTo>
                <a:lnTo>
                  <a:pt x="48752" y="304614"/>
                </a:lnTo>
                <a:lnTo>
                  <a:pt x="50905" y="314418"/>
                </a:lnTo>
                <a:lnTo>
                  <a:pt x="51199" y="316906"/>
                </a:lnTo>
                <a:lnTo>
                  <a:pt x="51330" y="321187"/>
                </a:lnTo>
                <a:lnTo>
                  <a:pt x="50413" y="322709"/>
                </a:lnTo>
                <a:lnTo>
                  <a:pt x="48848" y="323724"/>
                </a:lnTo>
                <a:lnTo>
                  <a:pt x="46852" y="324401"/>
                </a:lnTo>
                <a:lnTo>
                  <a:pt x="45523" y="323900"/>
                </a:lnTo>
                <a:lnTo>
                  <a:pt x="44636" y="322613"/>
                </a:lnTo>
                <a:lnTo>
                  <a:pt x="43650" y="318643"/>
                </a:lnTo>
                <a:lnTo>
                  <a:pt x="43212" y="313704"/>
                </a:lnTo>
                <a:lnTo>
                  <a:pt x="42143" y="312006"/>
                </a:lnTo>
                <a:lnTo>
                  <a:pt x="40478" y="310874"/>
                </a:lnTo>
                <a:lnTo>
                  <a:pt x="38415" y="310119"/>
                </a:lnTo>
                <a:lnTo>
                  <a:pt x="36087" y="307711"/>
                </a:lnTo>
                <a:lnTo>
                  <a:pt x="30961" y="299955"/>
                </a:lnTo>
                <a:lnTo>
                  <a:pt x="28048" y="292698"/>
                </a:lnTo>
                <a:lnTo>
                  <a:pt x="27271" y="289430"/>
                </a:lnTo>
                <a:lnTo>
                  <a:pt x="27705" y="286298"/>
                </a:lnTo>
                <a:lnTo>
                  <a:pt x="28947" y="283258"/>
                </a:lnTo>
                <a:lnTo>
                  <a:pt x="30728" y="280278"/>
                </a:lnTo>
                <a:lnTo>
                  <a:pt x="32707" y="271888"/>
                </a:lnTo>
                <a:lnTo>
                  <a:pt x="33235" y="266984"/>
                </a:lnTo>
                <a:lnTo>
                  <a:pt x="35492" y="261809"/>
                </a:lnTo>
                <a:lnTo>
                  <a:pt x="38901" y="256454"/>
                </a:lnTo>
                <a:lnTo>
                  <a:pt x="43079" y="250979"/>
                </a:lnTo>
                <a:lnTo>
                  <a:pt x="46816" y="245425"/>
                </a:lnTo>
                <a:lnTo>
                  <a:pt x="50261" y="239816"/>
                </a:lnTo>
                <a:lnTo>
                  <a:pt x="53509" y="234172"/>
                </a:lnTo>
                <a:lnTo>
                  <a:pt x="58533" y="229457"/>
                </a:lnTo>
                <a:lnTo>
                  <a:pt x="64739" y="225361"/>
                </a:lnTo>
                <a:lnTo>
                  <a:pt x="71735" y="221678"/>
                </a:lnTo>
                <a:lnTo>
                  <a:pt x="78302" y="217318"/>
                </a:lnTo>
                <a:lnTo>
                  <a:pt x="84587" y="212506"/>
                </a:lnTo>
                <a:lnTo>
                  <a:pt x="90681" y="207393"/>
                </a:lnTo>
                <a:lnTo>
                  <a:pt x="96649" y="203032"/>
                </a:lnTo>
                <a:lnTo>
                  <a:pt x="102532" y="199172"/>
                </a:lnTo>
                <a:lnTo>
                  <a:pt x="108360" y="195646"/>
                </a:lnTo>
                <a:lnTo>
                  <a:pt x="114150" y="193296"/>
                </a:lnTo>
                <a:lnTo>
                  <a:pt x="119915" y="191729"/>
                </a:lnTo>
                <a:lnTo>
                  <a:pt x="125663" y="190684"/>
                </a:lnTo>
                <a:lnTo>
                  <a:pt x="132353" y="189035"/>
                </a:lnTo>
                <a:lnTo>
                  <a:pt x="139670" y="186983"/>
                </a:lnTo>
                <a:lnTo>
                  <a:pt x="147406" y="184663"/>
                </a:lnTo>
                <a:lnTo>
                  <a:pt x="154468" y="183116"/>
                </a:lnTo>
                <a:lnTo>
                  <a:pt x="161081" y="182085"/>
                </a:lnTo>
                <a:lnTo>
                  <a:pt x="167394" y="181397"/>
                </a:lnTo>
                <a:lnTo>
                  <a:pt x="173509" y="180939"/>
                </a:lnTo>
                <a:lnTo>
                  <a:pt x="179490" y="180633"/>
                </a:lnTo>
                <a:lnTo>
                  <a:pt x="191215" y="180294"/>
                </a:lnTo>
                <a:lnTo>
                  <a:pt x="202777" y="180143"/>
                </a:lnTo>
                <a:lnTo>
                  <a:pt x="207574" y="181055"/>
                </a:lnTo>
                <a:lnTo>
                  <a:pt x="211725" y="182616"/>
                </a:lnTo>
                <a:lnTo>
                  <a:pt x="218877" y="186890"/>
                </a:lnTo>
                <a:lnTo>
                  <a:pt x="225231" y="191964"/>
                </a:lnTo>
                <a:lnTo>
                  <a:pt x="227306" y="194651"/>
                </a:lnTo>
                <a:lnTo>
                  <a:pt x="231180" y="203936"/>
                </a:lnTo>
                <a:lnTo>
                  <a:pt x="235461" y="213193"/>
                </a:lnTo>
                <a:lnTo>
                  <a:pt x="236032" y="217376"/>
                </a:lnTo>
                <a:lnTo>
                  <a:pt x="235459" y="221117"/>
                </a:lnTo>
                <a:lnTo>
                  <a:pt x="234125" y="224564"/>
                </a:lnTo>
                <a:lnTo>
                  <a:pt x="232643" y="233474"/>
                </a:lnTo>
                <a:lnTo>
                  <a:pt x="232248" y="238516"/>
                </a:lnTo>
                <a:lnTo>
                  <a:pt x="230079" y="243783"/>
                </a:lnTo>
                <a:lnTo>
                  <a:pt x="226729" y="249199"/>
                </a:lnTo>
                <a:lnTo>
                  <a:pt x="222590" y="254715"/>
                </a:lnTo>
                <a:lnTo>
                  <a:pt x="217925" y="260298"/>
                </a:lnTo>
                <a:lnTo>
                  <a:pt x="212911" y="265924"/>
                </a:lnTo>
                <a:lnTo>
                  <a:pt x="207664" y="271580"/>
                </a:lnTo>
                <a:lnTo>
                  <a:pt x="202260" y="276303"/>
                </a:lnTo>
                <a:lnTo>
                  <a:pt x="196752" y="280405"/>
                </a:lnTo>
                <a:lnTo>
                  <a:pt x="191175" y="284091"/>
                </a:lnTo>
                <a:lnTo>
                  <a:pt x="185553" y="287502"/>
                </a:lnTo>
                <a:lnTo>
                  <a:pt x="179899" y="290728"/>
                </a:lnTo>
                <a:lnTo>
                  <a:pt x="174225" y="293830"/>
                </a:lnTo>
                <a:lnTo>
                  <a:pt x="168537" y="297805"/>
                </a:lnTo>
                <a:lnTo>
                  <a:pt x="162841" y="302359"/>
                </a:lnTo>
                <a:lnTo>
                  <a:pt x="157138" y="307300"/>
                </a:lnTo>
                <a:lnTo>
                  <a:pt x="151431" y="311546"/>
                </a:lnTo>
                <a:lnTo>
                  <a:pt x="145722" y="315330"/>
                </a:lnTo>
                <a:lnTo>
                  <a:pt x="140010" y="318805"/>
                </a:lnTo>
                <a:lnTo>
                  <a:pt x="133345" y="322074"/>
                </a:lnTo>
                <a:lnTo>
                  <a:pt x="126044" y="325206"/>
                </a:lnTo>
                <a:lnTo>
                  <a:pt x="118319" y="328246"/>
                </a:lnTo>
                <a:lnTo>
                  <a:pt x="111264" y="330273"/>
                </a:lnTo>
                <a:lnTo>
                  <a:pt x="104656" y="331625"/>
                </a:lnTo>
                <a:lnTo>
                  <a:pt x="98346" y="332525"/>
                </a:lnTo>
                <a:lnTo>
                  <a:pt x="92233" y="333126"/>
                </a:lnTo>
                <a:lnTo>
                  <a:pt x="86254" y="333526"/>
                </a:lnTo>
                <a:lnTo>
                  <a:pt x="80362" y="333793"/>
                </a:lnTo>
                <a:lnTo>
                  <a:pt x="75482" y="334924"/>
                </a:lnTo>
                <a:lnTo>
                  <a:pt x="71276" y="336630"/>
                </a:lnTo>
                <a:lnTo>
                  <a:pt x="64063" y="340113"/>
                </a:lnTo>
                <a:lnTo>
                  <a:pt x="60806" y="341042"/>
                </a:lnTo>
                <a:lnTo>
                  <a:pt x="51434" y="34290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3"/>
          <p:cNvSpPr/>
          <p:nvPr/>
        </p:nvSpPr>
        <p:spPr>
          <a:xfrm>
            <a:off x="3063239" y="4312479"/>
            <a:ext cx="315338" cy="329819"/>
          </a:xfrm>
          <a:custGeom>
            <a:avLst/>
            <a:gdLst/>
            <a:ahLst/>
            <a:cxnLst/>
            <a:rect l="0" t="0" r="0" b="0"/>
            <a:pathLst>
              <a:path w="315338" h="329819">
                <a:moveTo>
                  <a:pt x="0" y="85213"/>
                </a:moveTo>
                <a:lnTo>
                  <a:pt x="4551" y="80662"/>
                </a:lnTo>
                <a:lnTo>
                  <a:pt x="5892" y="78369"/>
                </a:lnTo>
                <a:lnTo>
                  <a:pt x="8731" y="69639"/>
                </a:lnTo>
                <a:lnTo>
                  <a:pt x="12771" y="60511"/>
                </a:lnTo>
                <a:lnTo>
                  <a:pt x="16134" y="56362"/>
                </a:lnTo>
                <a:lnTo>
                  <a:pt x="24951" y="49213"/>
                </a:lnTo>
                <a:lnTo>
                  <a:pt x="29969" y="45020"/>
                </a:lnTo>
                <a:lnTo>
                  <a:pt x="35220" y="40321"/>
                </a:lnTo>
                <a:lnTo>
                  <a:pt x="40625" y="35282"/>
                </a:lnTo>
                <a:lnTo>
                  <a:pt x="47086" y="30971"/>
                </a:lnTo>
                <a:lnTo>
                  <a:pt x="54251" y="27144"/>
                </a:lnTo>
                <a:lnTo>
                  <a:pt x="68879" y="20352"/>
                </a:lnTo>
                <a:lnTo>
                  <a:pt x="81731" y="14158"/>
                </a:lnTo>
                <a:lnTo>
                  <a:pt x="88777" y="11174"/>
                </a:lnTo>
                <a:lnTo>
                  <a:pt x="96333" y="8231"/>
                </a:lnTo>
                <a:lnTo>
                  <a:pt x="104227" y="5317"/>
                </a:lnTo>
                <a:lnTo>
                  <a:pt x="111395" y="3374"/>
                </a:lnTo>
                <a:lnTo>
                  <a:pt x="118079" y="2078"/>
                </a:lnTo>
                <a:lnTo>
                  <a:pt x="124439" y="1215"/>
                </a:lnTo>
                <a:lnTo>
                  <a:pt x="131537" y="639"/>
                </a:lnTo>
                <a:lnTo>
                  <a:pt x="139126" y="256"/>
                </a:lnTo>
                <a:lnTo>
                  <a:pt x="147044" y="0"/>
                </a:lnTo>
                <a:lnTo>
                  <a:pt x="154227" y="782"/>
                </a:lnTo>
                <a:lnTo>
                  <a:pt x="160920" y="2256"/>
                </a:lnTo>
                <a:lnTo>
                  <a:pt x="167288" y="4191"/>
                </a:lnTo>
                <a:lnTo>
                  <a:pt x="176903" y="8880"/>
                </a:lnTo>
                <a:lnTo>
                  <a:pt x="180801" y="11465"/>
                </a:lnTo>
                <a:lnTo>
                  <a:pt x="187671" y="19416"/>
                </a:lnTo>
                <a:lnTo>
                  <a:pt x="190837" y="24203"/>
                </a:lnTo>
                <a:lnTo>
                  <a:pt x="192947" y="29300"/>
                </a:lnTo>
                <a:lnTo>
                  <a:pt x="194354" y="34603"/>
                </a:lnTo>
                <a:lnTo>
                  <a:pt x="195292" y="40043"/>
                </a:lnTo>
                <a:lnTo>
                  <a:pt x="194965" y="46527"/>
                </a:lnTo>
                <a:lnTo>
                  <a:pt x="193794" y="53707"/>
                </a:lnTo>
                <a:lnTo>
                  <a:pt x="192061" y="61352"/>
                </a:lnTo>
                <a:lnTo>
                  <a:pt x="189953" y="69306"/>
                </a:lnTo>
                <a:lnTo>
                  <a:pt x="185072" y="85763"/>
                </a:lnTo>
                <a:lnTo>
                  <a:pt x="182436" y="93200"/>
                </a:lnTo>
                <a:lnTo>
                  <a:pt x="179727" y="100063"/>
                </a:lnTo>
                <a:lnTo>
                  <a:pt x="176968" y="106543"/>
                </a:lnTo>
                <a:lnTo>
                  <a:pt x="173224" y="113720"/>
                </a:lnTo>
                <a:lnTo>
                  <a:pt x="168823" y="121363"/>
                </a:lnTo>
                <a:lnTo>
                  <a:pt x="163983" y="129316"/>
                </a:lnTo>
                <a:lnTo>
                  <a:pt x="158853" y="136522"/>
                </a:lnTo>
                <a:lnTo>
                  <a:pt x="153527" y="143232"/>
                </a:lnTo>
                <a:lnTo>
                  <a:pt x="148071" y="149610"/>
                </a:lnTo>
                <a:lnTo>
                  <a:pt x="139470" y="159236"/>
                </a:lnTo>
                <a:lnTo>
                  <a:pt x="131519" y="167642"/>
                </a:lnTo>
                <a:lnTo>
                  <a:pt x="121636" y="177729"/>
                </a:lnTo>
                <a:lnTo>
                  <a:pt x="113433" y="183481"/>
                </a:lnTo>
                <a:lnTo>
                  <a:pt x="106613" y="186038"/>
                </a:lnTo>
                <a:lnTo>
                  <a:pt x="97013" y="187679"/>
                </a:lnTo>
                <a:lnTo>
                  <a:pt x="87751" y="188047"/>
                </a:lnTo>
                <a:lnTo>
                  <a:pt x="87076" y="188059"/>
                </a:lnTo>
                <a:lnTo>
                  <a:pt x="87578" y="187115"/>
                </a:lnTo>
                <a:lnTo>
                  <a:pt x="90677" y="183525"/>
                </a:lnTo>
                <a:lnTo>
                  <a:pt x="91884" y="181235"/>
                </a:lnTo>
                <a:lnTo>
                  <a:pt x="94535" y="173459"/>
                </a:lnTo>
                <a:lnTo>
                  <a:pt x="98531" y="167932"/>
                </a:lnTo>
                <a:lnTo>
                  <a:pt x="106022" y="162299"/>
                </a:lnTo>
                <a:lnTo>
                  <a:pt x="115701" y="156621"/>
                </a:lnTo>
                <a:lnTo>
                  <a:pt x="126353" y="150923"/>
                </a:lnTo>
                <a:lnTo>
                  <a:pt x="160075" y="133790"/>
                </a:lnTo>
                <a:lnTo>
                  <a:pt x="166724" y="130932"/>
                </a:lnTo>
                <a:lnTo>
                  <a:pt x="174015" y="128075"/>
                </a:lnTo>
                <a:lnTo>
                  <a:pt x="181733" y="125218"/>
                </a:lnTo>
                <a:lnTo>
                  <a:pt x="189735" y="123313"/>
                </a:lnTo>
                <a:lnTo>
                  <a:pt x="197928" y="122043"/>
                </a:lnTo>
                <a:lnTo>
                  <a:pt x="206247" y="121196"/>
                </a:lnTo>
                <a:lnTo>
                  <a:pt x="214651" y="120632"/>
                </a:lnTo>
                <a:lnTo>
                  <a:pt x="223111" y="120255"/>
                </a:lnTo>
                <a:lnTo>
                  <a:pt x="231608" y="120005"/>
                </a:lnTo>
                <a:lnTo>
                  <a:pt x="239178" y="120790"/>
                </a:lnTo>
                <a:lnTo>
                  <a:pt x="246130" y="122266"/>
                </a:lnTo>
                <a:lnTo>
                  <a:pt x="252669" y="124203"/>
                </a:lnTo>
                <a:lnTo>
                  <a:pt x="258934" y="126446"/>
                </a:lnTo>
                <a:lnTo>
                  <a:pt x="265015" y="128894"/>
                </a:lnTo>
                <a:lnTo>
                  <a:pt x="270974" y="131479"/>
                </a:lnTo>
                <a:lnTo>
                  <a:pt x="282676" y="136891"/>
                </a:lnTo>
                <a:lnTo>
                  <a:pt x="288463" y="139668"/>
                </a:lnTo>
                <a:lnTo>
                  <a:pt x="297434" y="145293"/>
                </a:lnTo>
                <a:lnTo>
                  <a:pt x="301159" y="148126"/>
                </a:lnTo>
                <a:lnTo>
                  <a:pt x="307839" y="156354"/>
                </a:lnTo>
                <a:lnTo>
                  <a:pt x="310954" y="161216"/>
                </a:lnTo>
                <a:lnTo>
                  <a:pt x="313030" y="166361"/>
                </a:lnTo>
                <a:lnTo>
                  <a:pt x="314414" y="171697"/>
                </a:lnTo>
                <a:lnTo>
                  <a:pt x="315337" y="177159"/>
                </a:lnTo>
                <a:lnTo>
                  <a:pt x="315000" y="182705"/>
                </a:lnTo>
                <a:lnTo>
                  <a:pt x="313823" y="188308"/>
                </a:lnTo>
                <a:lnTo>
                  <a:pt x="312085" y="193949"/>
                </a:lnTo>
                <a:lnTo>
                  <a:pt x="310927" y="200566"/>
                </a:lnTo>
                <a:lnTo>
                  <a:pt x="310155" y="207835"/>
                </a:lnTo>
                <a:lnTo>
                  <a:pt x="309640" y="215539"/>
                </a:lnTo>
                <a:lnTo>
                  <a:pt x="307392" y="223532"/>
                </a:lnTo>
                <a:lnTo>
                  <a:pt x="303988" y="231718"/>
                </a:lnTo>
                <a:lnTo>
                  <a:pt x="299814" y="240033"/>
                </a:lnTo>
                <a:lnTo>
                  <a:pt x="295126" y="247482"/>
                </a:lnTo>
                <a:lnTo>
                  <a:pt x="290096" y="254352"/>
                </a:lnTo>
                <a:lnTo>
                  <a:pt x="284837" y="260837"/>
                </a:lnTo>
                <a:lnTo>
                  <a:pt x="280379" y="267066"/>
                </a:lnTo>
                <a:lnTo>
                  <a:pt x="276455" y="273123"/>
                </a:lnTo>
                <a:lnTo>
                  <a:pt x="272886" y="279067"/>
                </a:lnTo>
                <a:lnTo>
                  <a:pt x="267649" y="284934"/>
                </a:lnTo>
                <a:lnTo>
                  <a:pt x="261300" y="290750"/>
                </a:lnTo>
                <a:lnTo>
                  <a:pt x="254210" y="296533"/>
                </a:lnTo>
                <a:lnTo>
                  <a:pt x="247579" y="301341"/>
                </a:lnTo>
                <a:lnTo>
                  <a:pt x="241253" y="305498"/>
                </a:lnTo>
                <a:lnTo>
                  <a:pt x="235130" y="309223"/>
                </a:lnTo>
                <a:lnTo>
                  <a:pt x="229144" y="312658"/>
                </a:lnTo>
                <a:lnTo>
                  <a:pt x="217412" y="319015"/>
                </a:lnTo>
                <a:lnTo>
                  <a:pt x="211616" y="321091"/>
                </a:lnTo>
                <a:lnTo>
                  <a:pt x="205848" y="322475"/>
                </a:lnTo>
                <a:lnTo>
                  <a:pt x="200097" y="323398"/>
                </a:lnTo>
                <a:lnTo>
                  <a:pt x="191167" y="326963"/>
                </a:lnTo>
                <a:lnTo>
                  <a:pt x="187453" y="329247"/>
                </a:lnTo>
                <a:lnTo>
                  <a:pt x="183071" y="329818"/>
                </a:lnTo>
                <a:lnTo>
                  <a:pt x="178245" y="329245"/>
                </a:lnTo>
                <a:lnTo>
                  <a:pt x="168755" y="327022"/>
                </a:lnTo>
                <a:lnTo>
                  <a:pt x="161363" y="326033"/>
                </a:lnTo>
                <a:lnTo>
                  <a:pt x="151846" y="325477"/>
                </a:lnTo>
                <a:lnTo>
                  <a:pt x="147544" y="325313"/>
                </a:lnTo>
                <a:lnTo>
                  <a:pt x="143998" y="322734"/>
                </a:lnTo>
                <a:lnTo>
                  <a:pt x="138511" y="317868"/>
                </a:lnTo>
                <a:lnTo>
                  <a:pt x="138061" y="316517"/>
                </a:lnTo>
                <a:lnTo>
                  <a:pt x="137161" y="30809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4"/>
          <p:cNvSpPr/>
          <p:nvPr/>
        </p:nvSpPr>
        <p:spPr>
          <a:xfrm>
            <a:off x="3689032" y="4354829"/>
            <a:ext cx="205741" cy="17147"/>
          </a:xfrm>
          <a:custGeom>
            <a:avLst/>
            <a:gdLst/>
            <a:ahLst/>
            <a:cxnLst/>
            <a:rect l="0" t="0" r="0" b="0"/>
            <a:pathLst>
              <a:path w="205741" h="17147">
                <a:moveTo>
                  <a:pt x="0" y="17146"/>
                </a:moveTo>
                <a:lnTo>
                  <a:pt x="15600" y="17146"/>
                </a:lnTo>
                <a:lnTo>
                  <a:pt x="17068" y="16193"/>
                </a:lnTo>
                <a:lnTo>
                  <a:pt x="18999" y="14606"/>
                </a:lnTo>
                <a:lnTo>
                  <a:pt x="21238" y="12595"/>
                </a:lnTo>
                <a:lnTo>
                  <a:pt x="25589" y="11254"/>
                </a:lnTo>
                <a:lnTo>
                  <a:pt x="31347" y="10361"/>
                </a:lnTo>
                <a:lnTo>
                  <a:pt x="38042" y="9765"/>
                </a:lnTo>
                <a:lnTo>
                  <a:pt x="44412" y="9368"/>
                </a:lnTo>
                <a:lnTo>
                  <a:pt x="56569" y="8926"/>
                </a:lnTo>
                <a:lnTo>
                  <a:pt x="63430" y="7856"/>
                </a:lnTo>
                <a:lnTo>
                  <a:pt x="70862" y="6190"/>
                </a:lnTo>
                <a:lnTo>
                  <a:pt x="78674" y="4127"/>
                </a:lnTo>
                <a:lnTo>
                  <a:pt x="85787" y="2751"/>
                </a:lnTo>
                <a:lnTo>
                  <a:pt x="92434" y="1834"/>
                </a:lnTo>
                <a:lnTo>
                  <a:pt x="98770" y="1223"/>
                </a:lnTo>
                <a:lnTo>
                  <a:pt x="105851" y="816"/>
                </a:lnTo>
                <a:lnTo>
                  <a:pt x="121340" y="363"/>
                </a:lnTo>
                <a:lnTo>
                  <a:pt x="159635" y="33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5"/>
          <p:cNvSpPr/>
          <p:nvPr/>
        </p:nvSpPr>
        <p:spPr>
          <a:xfrm>
            <a:off x="3740467" y="4466272"/>
            <a:ext cx="222886" cy="51436"/>
          </a:xfrm>
          <a:custGeom>
            <a:avLst/>
            <a:gdLst/>
            <a:ahLst/>
            <a:cxnLst/>
            <a:rect l="0" t="0" r="0" b="0"/>
            <a:pathLst>
              <a:path w="222886" h="51436">
                <a:moveTo>
                  <a:pt x="0" y="51435"/>
                </a:moveTo>
                <a:lnTo>
                  <a:pt x="4551" y="51435"/>
                </a:lnTo>
                <a:lnTo>
                  <a:pt x="6844" y="50483"/>
                </a:lnTo>
                <a:lnTo>
                  <a:pt x="9325" y="48895"/>
                </a:lnTo>
                <a:lnTo>
                  <a:pt x="11931" y="46885"/>
                </a:lnTo>
                <a:lnTo>
                  <a:pt x="14622" y="45544"/>
                </a:lnTo>
                <a:lnTo>
                  <a:pt x="20151" y="44054"/>
                </a:lnTo>
                <a:lnTo>
                  <a:pt x="23911" y="42705"/>
                </a:lnTo>
                <a:lnTo>
                  <a:pt x="28324" y="40852"/>
                </a:lnTo>
                <a:lnTo>
                  <a:pt x="33170" y="38665"/>
                </a:lnTo>
                <a:lnTo>
                  <a:pt x="39258" y="36254"/>
                </a:lnTo>
                <a:lnTo>
                  <a:pt x="53644" y="31036"/>
                </a:lnTo>
                <a:lnTo>
                  <a:pt x="60527" y="29263"/>
                </a:lnTo>
                <a:lnTo>
                  <a:pt x="67021" y="28081"/>
                </a:lnTo>
                <a:lnTo>
                  <a:pt x="73256" y="27294"/>
                </a:lnTo>
                <a:lnTo>
                  <a:pt x="80270" y="25815"/>
                </a:lnTo>
                <a:lnTo>
                  <a:pt x="87803" y="23878"/>
                </a:lnTo>
                <a:lnTo>
                  <a:pt x="95683" y="21634"/>
                </a:lnTo>
                <a:lnTo>
                  <a:pt x="112058" y="16600"/>
                </a:lnTo>
                <a:lnTo>
                  <a:pt x="120426" y="13924"/>
                </a:lnTo>
                <a:lnTo>
                  <a:pt x="128861" y="12141"/>
                </a:lnTo>
                <a:lnTo>
                  <a:pt x="137343" y="10951"/>
                </a:lnTo>
                <a:lnTo>
                  <a:pt x="145854" y="10159"/>
                </a:lnTo>
                <a:lnTo>
                  <a:pt x="154386" y="8677"/>
                </a:lnTo>
                <a:lnTo>
                  <a:pt x="162931" y="6738"/>
                </a:lnTo>
                <a:lnTo>
                  <a:pt x="171486" y="4491"/>
                </a:lnTo>
                <a:lnTo>
                  <a:pt x="180047" y="2995"/>
                </a:lnTo>
                <a:lnTo>
                  <a:pt x="188611" y="1996"/>
                </a:lnTo>
                <a:lnTo>
                  <a:pt x="203842" y="887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6"/>
          <p:cNvSpPr/>
          <p:nvPr/>
        </p:nvSpPr>
        <p:spPr>
          <a:xfrm>
            <a:off x="4091940" y="4286263"/>
            <a:ext cx="317183" cy="351298"/>
          </a:xfrm>
          <a:custGeom>
            <a:avLst/>
            <a:gdLst/>
            <a:ahLst/>
            <a:cxnLst/>
            <a:rect l="0" t="0" r="0" b="0"/>
            <a:pathLst>
              <a:path w="317183" h="351298">
                <a:moveTo>
                  <a:pt x="0" y="59994"/>
                </a:moveTo>
                <a:lnTo>
                  <a:pt x="0" y="55443"/>
                </a:lnTo>
                <a:lnTo>
                  <a:pt x="952" y="53150"/>
                </a:lnTo>
                <a:lnTo>
                  <a:pt x="7381" y="44394"/>
                </a:lnTo>
                <a:lnTo>
                  <a:pt x="12770" y="34205"/>
                </a:lnTo>
                <a:lnTo>
                  <a:pt x="20280" y="26943"/>
                </a:lnTo>
                <a:lnTo>
                  <a:pt x="29968" y="20540"/>
                </a:lnTo>
                <a:lnTo>
                  <a:pt x="35219" y="17499"/>
                </a:lnTo>
                <a:lnTo>
                  <a:pt x="40624" y="14519"/>
                </a:lnTo>
                <a:lnTo>
                  <a:pt x="47085" y="11580"/>
                </a:lnTo>
                <a:lnTo>
                  <a:pt x="54250" y="8668"/>
                </a:lnTo>
                <a:lnTo>
                  <a:pt x="61884" y="5774"/>
                </a:lnTo>
                <a:lnTo>
                  <a:pt x="68878" y="3845"/>
                </a:lnTo>
                <a:lnTo>
                  <a:pt x="75446" y="2559"/>
                </a:lnTo>
                <a:lnTo>
                  <a:pt x="81730" y="1702"/>
                </a:lnTo>
                <a:lnTo>
                  <a:pt x="87824" y="1130"/>
                </a:lnTo>
                <a:lnTo>
                  <a:pt x="93792" y="749"/>
                </a:lnTo>
                <a:lnTo>
                  <a:pt x="99675" y="495"/>
                </a:lnTo>
                <a:lnTo>
                  <a:pt x="113832" y="212"/>
                </a:lnTo>
                <a:lnTo>
                  <a:pt x="167039" y="0"/>
                </a:lnTo>
                <a:lnTo>
                  <a:pt x="174224" y="948"/>
                </a:lnTo>
                <a:lnTo>
                  <a:pt x="181871" y="2532"/>
                </a:lnTo>
                <a:lnTo>
                  <a:pt x="189828" y="4541"/>
                </a:lnTo>
                <a:lnTo>
                  <a:pt x="197037" y="6833"/>
                </a:lnTo>
                <a:lnTo>
                  <a:pt x="203748" y="9313"/>
                </a:lnTo>
                <a:lnTo>
                  <a:pt x="210127" y="11919"/>
                </a:lnTo>
                <a:lnTo>
                  <a:pt x="216284" y="14609"/>
                </a:lnTo>
                <a:lnTo>
                  <a:pt x="228206" y="20138"/>
                </a:lnTo>
                <a:lnTo>
                  <a:pt x="234052" y="23899"/>
                </a:lnTo>
                <a:lnTo>
                  <a:pt x="239855" y="28310"/>
                </a:lnTo>
                <a:lnTo>
                  <a:pt x="245628" y="33157"/>
                </a:lnTo>
                <a:lnTo>
                  <a:pt x="254583" y="43621"/>
                </a:lnTo>
                <a:lnTo>
                  <a:pt x="258304" y="49079"/>
                </a:lnTo>
                <a:lnTo>
                  <a:pt x="261738" y="54622"/>
                </a:lnTo>
                <a:lnTo>
                  <a:pt x="264979" y="60223"/>
                </a:lnTo>
                <a:lnTo>
                  <a:pt x="268093" y="65862"/>
                </a:lnTo>
                <a:lnTo>
                  <a:pt x="270168" y="72478"/>
                </a:lnTo>
                <a:lnTo>
                  <a:pt x="271552" y="79747"/>
                </a:lnTo>
                <a:lnTo>
                  <a:pt x="272474" y="87450"/>
                </a:lnTo>
                <a:lnTo>
                  <a:pt x="273089" y="95443"/>
                </a:lnTo>
                <a:lnTo>
                  <a:pt x="273500" y="103629"/>
                </a:lnTo>
                <a:lnTo>
                  <a:pt x="273773" y="111944"/>
                </a:lnTo>
                <a:lnTo>
                  <a:pt x="273002" y="120345"/>
                </a:lnTo>
                <a:lnTo>
                  <a:pt x="271537" y="128803"/>
                </a:lnTo>
                <a:lnTo>
                  <a:pt x="269607" y="137299"/>
                </a:lnTo>
                <a:lnTo>
                  <a:pt x="268320" y="145821"/>
                </a:lnTo>
                <a:lnTo>
                  <a:pt x="267463" y="154360"/>
                </a:lnTo>
                <a:lnTo>
                  <a:pt x="266891" y="162910"/>
                </a:lnTo>
                <a:lnTo>
                  <a:pt x="265557" y="171467"/>
                </a:lnTo>
                <a:lnTo>
                  <a:pt x="263715" y="180029"/>
                </a:lnTo>
                <a:lnTo>
                  <a:pt x="261535" y="188595"/>
                </a:lnTo>
                <a:lnTo>
                  <a:pt x="258177" y="197163"/>
                </a:lnTo>
                <a:lnTo>
                  <a:pt x="254033" y="205732"/>
                </a:lnTo>
                <a:lnTo>
                  <a:pt x="249365" y="214303"/>
                </a:lnTo>
                <a:lnTo>
                  <a:pt x="244348" y="222874"/>
                </a:lnTo>
                <a:lnTo>
                  <a:pt x="233694" y="240018"/>
                </a:lnTo>
                <a:lnTo>
                  <a:pt x="229138" y="248590"/>
                </a:lnTo>
                <a:lnTo>
                  <a:pt x="225148" y="257162"/>
                </a:lnTo>
                <a:lnTo>
                  <a:pt x="221536" y="265735"/>
                </a:lnTo>
                <a:lnTo>
                  <a:pt x="216271" y="273354"/>
                </a:lnTo>
                <a:lnTo>
                  <a:pt x="209903" y="280340"/>
                </a:lnTo>
                <a:lnTo>
                  <a:pt x="202800" y="286901"/>
                </a:lnTo>
                <a:lnTo>
                  <a:pt x="197112" y="293180"/>
                </a:lnTo>
                <a:lnTo>
                  <a:pt x="192368" y="299272"/>
                </a:lnTo>
                <a:lnTo>
                  <a:pt x="188253" y="305238"/>
                </a:lnTo>
                <a:lnTo>
                  <a:pt x="182652" y="311119"/>
                </a:lnTo>
                <a:lnTo>
                  <a:pt x="176060" y="316946"/>
                </a:lnTo>
                <a:lnTo>
                  <a:pt x="168808" y="322736"/>
                </a:lnTo>
                <a:lnTo>
                  <a:pt x="162068" y="327548"/>
                </a:lnTo>
                <a:lnTo>
                  <a:pt x="155671" y="331708"/>
                </a:lnTo>
                <a:lnTo>
                  <a:pt x="149500" y="335434"/>
                </a:lnTo>
                <a:lnTo>
                  <a:pt x="143482" y="338871"/>
                </a:lnTo>
                <a:lnTo>
                  <a:pt x="131715" y="345230"/>
                </a:lnTo>
                <a:lnTo>
                  <a:pt x="125910" y="347306"/>
                </a:lnTo>
                <a:lnTo>
                  <a:pt x="120135" y="348690"/>
                </a:lnTo>
                <a:lnTo>
                  <a:pt x="114379" y="349613"/>
                </a:lnTo>
                <a:lnTo>
                  <a:pt x="108638" y="350228"/>
                </a:lnTo>
                <a:lnTo>
                  <a:pt x="102905" y="350639"/>
                </a:lnTo>
                <a:lnTo>
                  <a:pt x="92408" y="351095"/>
                </a:lnTo>
                <a:lnTo>
                  <a:pt x="84568" y="351297"/>
                </a:lnTo>
                <a:lnTo>
                  <a:pt x="75368" y="348847"/>
                </a:lnTo>
                <a:lnTo>
                  <a:pt x="65882" y="344583"/>
                </a:lnTo>
                <a:lnTo>
                  <a:pt x="58491" y="339513"/>
                </a:lnTo>
                <a:lnTo>
                  <a:pt x="48974" y="331304"/>
                </a:lnTo>
                <a:lnTo>
                  <a:pt x="46937" y="328497"/>
                </a:lnTo>
                <a:lnTo>
                  <a:pt x="44673" y="322839"/>
                </a:lnTo>
                <a:lnTo>
                  <a:pt x="43399" y="314298"/>
                </a:lnTo>
                <a:lnTo>
                  <a:pt x="43021" y="305735"/>
                </a:lnTo>
                <a:lnTo>
                  <a:pt x="43921" y="302879"/>
                </a:lnTo>
                <a:lnTo>
                  <a:pt x="47460" y="297165"/>
                </a:lnTo>
                <a:lnTo>
                  <a:pt x="54748" y="288912"/>
                </a:lnTo>
                <a:lnTo>
                  <a:pt x="64337" y="279845"/>
                </a:lnTo>
                <a:lnTo>
                  <a:pt x="69562" y="276094"/>
                </a:lnTo>
                <a:lnTo>
                  <a:pt x="74949" y="272641"/>
                </a:lnTo>
                <a:lnTo>
                  <a:pt x="83476" y="266264"/>
                </a:lnTo>
                <a:lnTo>
                  <a:pt x="87083" y="263230"/>
                </a:lnTo>
                <a:lnTo>
                  <a:pt x="92345" y="260254"/>
                </a:lnTo>
                <a:lnTo>
                  <a:pt x="98711" y="257318"/>
                </a:lnTo>
                <a:lnTo>
                  <a:pt x="105812" y="254409"/>
                </a:lnTo>
                <a:lnTo>
                  <a:pt x="112451" y="252469"/>
                </a:lnTo>
                <a:lnTo>
                  <a:pt x="118782" y="251176"/>
                </a:lnTo>
                <a:lnTo>
                  <a:pt x="124908" y="250313"/>
                </a:lnTo>
                <a:lnTo>
                  <a:pt x="130897" y="250691"/>
                </a:lnTo>
                <a:lnTo>
                  <a:pt x="136794" y="251896"/>
                </a:lnTo>
                <a:lnTo>
                  <a:pt x="142631" y="253651"/>
                </a:lnTo>
                <a:lnTo>
                  <a:pt x="149380" y="254821"/>
                </a:lnTo>
                <a:lnTo>
                  <a:pt x="156737" y="255602"/>
                </a:lnTo>
                <a:lnTo>
                  <a:pt x="164499" y="256121"/>
                </a:lnTo>
                <a:lnTo>
                  <a:pt x="171578" y="257420"/>
                </a:lnTo>
                <a:lnTo>
                  <a:pt x="178203" y="259239"/>
                </a:lnTo>
                <a:lnTo>
                  <a:pt x="184524" y="261404"/>
                </a:lnTo>
                <a:lnTo>
                  <a:pt x="190643" y="264753"/>
                </a:lnTo>
                <a:lnTo>
                  <a:pt x="196628" y="268889"/>
                </a:lnTo>
                <a:lnTo>
                  <a:pt x="202523" y="273553"/>
                </a:lnTo>
                <a:lnTo>
                  <a:pt x="208358" y="277614"/>
                </a:lnTo>
                <a:lnTo>
                  <a:pt x="214152" y="281274"/>
                </a:lnTo>
                <a:lnTo>
                  <a:pt x="219920" y="284666"/>
                </a:lnTo>
                <a:lnTo>
                  <a:pt x="233950" y="293516"/>
                </a:lnTo>
                <a:lnTo>
                  <a:pt x="241691" y="298543"/>
                </a:lnTo>
                <a:lnTo>
                  <a:pt x="247805" y="302847"/>
                </a:lnTo>
                <a:lnTo>
                  <a:pt x="257138" y="310169"/>
                </a:lnTo>
                <a:lnTo>
                  <a:pt x="262865" y="312502"/>
                </a:lnTo>
                <a:lnTo>
                  <a:pt x="269541" y="314058"/>
                </a:lnTo>
                <a:lnTo>
                  <a:pt x="276849" y="315095"/>
                </a:lnTo>
                <a:lnTo>
                  <a:pt x="283625" y="316739"/>
                </a:lnTo>
                <a:lnTo>
                  <a:pt x="290049" y="318788"/>
                </a:lnTo>
                <a:lnTo>
                  <a:pt x="296236" y="321105"/>
                </a:lnTo>
                <a:lnTo>
                  <a:pt x="305650" y="323681"/>
                </a:lnTo>
                <a:lnTo>
                  <a:pt x="317182" y="32574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7"/>
          <p:cNvSpPr/>
          <p:nvPr/>
        </p:nvSpPr>
        <p:spPr>
          <a:xfrm>
            <a:off x="4760595" y="4320540"/>
            <a:ext cx="77153" cy="317183"/>
          </a:xfrm>
          <a:custGeom>
            <a:avLst/>
            <a:gdLst/>
            <a:ahLst/>
            <a:cxnLst/>
            <a:rect l="0" t="0" r="0" b="0"/>
            <a:pathLst>
              <a:path w="77153" h="317183">
                <a:moveTo>
                  <a:pt x="0" y="0"/>
                </a:moveTo>
                <a:lnTo>
                  <a:pt x="0" y="8219"/>
                </a:lnTo>
                <a:lnTo>
                  <a:pt x="952" y="9289"/>
                </a:lnTo>
                <a:lnTo>
                  <a:pt x="4550" y="13018"/>
                </a:lnTo>
                <a:lnTo>
                  <a:pt x="5891" y="16299"/>
                </a:lnTo>
                <a:lnTo>
                  <a:pt x="7381" y="25024"/>
                </a:lnTo>
                <a:lnTo>
                  <a:pt x="8730" y="29065"/>
                </a:lnTo>
                <a:lnTo>
                  <a:pt x="10583" y="32712"/>
                </a:lnTo>
                <a:lnTo>
                  <a:pt x="12770" y="36095"/>
                </a:lnTo>
                <a:lnTo>
                  <a:pt x="14228" y="41208"/>
                </a:lnTo>
                <a:lnTo>
                  <a:pt x="15200" y="47475"/>
                </a:lnTo>
                <a:lnTo>
                  <a:pt x="15849" y="54510"/>
                </a:lnTo>
                <a:lnTo>
                  <a:pt x="16281" y="61104"/>
                </a:lnTo>
                <a:lnTo>
                  <a:pt x="16568" y="67406"/>
                </a:lnTo>
                <a:lnTo>
                  <a:pt x="16761" y="73513"/>
                </a:lnTo>
                <a:lnTo>
                  <a:pt x="17841" y="80440"/>
                </a:lnTo>
                <a:lnTo>
                  <a:pt x="19514" y="87917"/>
                </a:lnTo>
                <a:lnTo>
                  <a:pt x="21582" y="95759"/>
                </a:lnTo>
                <a:lnTo>
                  <a:pt x="22960" y="104797"/>
                </a:lnTo>
                <a:lnTo>
                  <a:pt x="23880" y="114632"/>
                </a:lnTo>
                <a:lnTo>
                  <a:pt x="24491" y="124998"/>
                </a:lnTo>
                <a:lnTo>
                  <a:pt x="25853" y="134767"/>
                </a:lnTo>
                <a:lnTo>
                  <a:pt x="27713" y="144137"/>
                </a:lnTo>
                <a:lnTo>
                  <a:pt x="37541" y="184257"/>
                </a:lnTo>
                <a:lnTo>
                  <a:pt x="40267" y="194276"/>
                </a:lnTo>
                <a:lnTo>
                  <a:pt x="45836" y="213027"/>
                </a:lnTo>
                <a:lnTo>
                  <a:pt x="48655" y="221075"/>
                </a:lnTo>
                <a:lnTo>
                  <a:pt x="51486" y="228346"/>
                </a:lnTo>
                <a:lnTo>
                  <a:pt x="54327" y="235098"/>
                </a:lnTo>
                <a:lnTo>
                  <a:pt x="56221" y="241505"/>
                </a:lnTo>
                <a:lnTo>
                  <a:pt x="57483" y="247680"/>
                </a:lnTo>
                <a:lnTo>
                  <a:pt x="58324" y="253702"/>
                </a:lnTo>
                <a:lnTo>
                  <a:pt x="59837" y="259622"/>
                </a:lnTo>
                <a:lnTo>
                  <a:pt x="61799" y="265474"/>
                </a:lnTo>
                <a:lnTo>
                  <a:pt x="64059" y="271280"/>
                </a:lnTo>
                <a:lnTo>
                  <a:pt x="65566" y="277056"/>
                </a:lnTo>
                <a:lnTo>
                  <a:pt x="66570" y="282811"/>
                </a:lnTo>
                <a:lnTo>
                  <a:pt x="67240" y="288553"/>
                </a:lnTo>
                <a:lnTo>
                  <a:pt x="67984" y="297473"/>
                </a:lnTo>
                <a:lnTo>
                  <a:pt x="68462" y="306410"/>
                </a:lnTo>
                <a:lnTo>
                  <a:pt x="68545" y="312508"/>
                </a:lnTo>
                <a:lnTo>
                  <a:pt x="69509" y="314066"/>
                </a:lnTo>
                <a:lnTo>
                  <a:pt x="71104" y="315105"/>
                </a:lnTo>
                <a:lnTo>
                  <a:pt x="77152" y="31718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8"/>
          <p:cNvSpPr/>
          <p:nvPr/>
        </p:nvSpPr>
        <p:spPr>
          <a:xfrm>
            <a:off x="4674870" y="4509135"/>
            <a:ext cx="257176" cy="60008"/>
          </a:xfrm>
          <a:custGeom>
            <a:avLst/>
            <a:gdLst/>
            <a:ahLst/>
            <a:cxnLst/>
            <a:rect l="0" t="0" r="0" b="0"/>
            <a:pathLst>
              <a:path w="257176" h="60008">
                <a:moveTo>
                  <a:pt x="0" y="60007"/>
                </a:moveTo>
                <a:lnTo>
                  <a:pt x="0" y="55456"/>
                </a:lnTo>
                <a:lnTo>
                  <a:pt x="952" y="54115"/>
                </a:lnTo>
                <a:lnTo>
                  <a:pt x="2540" y="53222"/>
                </a:lnTo>
                <a:lnTo>
                  <a:pt x="4550" y="52626"/>
                </a:lnTo>
                <a:lnTo>
                  <a:pt x="6843" y="51276"/>
                </a:lnTo>
                <a:lnTo>
                  <a:pt x="9324" y="49424"/>
                </a:lnTo>
                <a:lnTo>
                  <a:pt x="11931" y="47237"/>
                </a:lnTo>
                <a:lnTo>
                  <a:pt x="14622" y="44826"/>
                </a:lnTo>
                <a:lnTo>
                  <a:pt x="20150" y="39608"/>
                </a:lnTo>
                <a:lnTo>
                  <a:pt x="23911" y="36882"/>
                </a:lnTo>
                <a:lnTo>
                  <a:pt x="28323" y="34113"/>
                </a:lnTo>
                <a:lnTo>
                  <a:pt x="33169" y="31314"/>
                </a:lnTo>
                <a:lnTo>
                  <a:pt x="43634" y="25665"/>
                </a:lnTo>
                <a:lnTo>
                  <a:pt x="49092" y="22825"/>
                </a:lnTo>
                <a:lnTo>
                  <a:pt x="54635" y="20932"/>
                </a:lnTo>
                <a:lnTo>
                  <a:pt x="60235" y="19669"/>
                </a:lnTo>
                <a:lnTo>
                  <a:pt x="65874" y="18828"/>
                </a:lnTo>
                <a:lnTo>
                  <a:pt x="72491" y="17314"/>
                </a:lnTo>
                <a:lnTo>
                  <a:pt x="79760" y="15353"/>
                </a:lnTo>
                <a:lnTo>
                  <a:pt x="87463" y="13092"/>
                </a:lnTo>
                <a:lnTo>
                  <a:pt x="94503" y="11586"/>
                </a:lnTo>
                <a:lnTo>
                  <a:pt x="101102" y="10581"/>
                </a:lnTo>
                <a:lnTo>
                  <a:pt x="107406" y="9912"/>
                </a:lnTo>
                <a:lnTo>
                  <a:pt x="114467" y="8512"/>
                </a:lnTo>
                <a:lnTo>
                  <a:pt x="122031" y="6627"/>
                </a:lnTo>
                <a:lnTo>
                  <a:pt x="129931" y="4418"/>
                </a:lnTo>
                <a:lnTo>
                  <a:pt x="137103" y="2945"/>
                </a:lnTo>
                <a:lnTo>
                  <a:pt x="143789" y="1963"/>
                </a:lnTo>
                <a:lnTo>
                  <a:pt x="150152" y="1309"/>
                </a:lnTo>
                <a:lnTo>
                  <a:pt x="157251" y="872"/>
                </a:lnTo>
                <a:lnTo>
                  <a:pt x="172759" y="387"/>
                </a:lnTo>
                <a:lnTo>
                  <a:pt x="200107" y="76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9"/>
          <p:cNvSpPr/>
          <p:nvPr/>
        </p:nvSpPr>
        <p:spPr>
          <a:xfrm>
            <a:off x="5052090" y="4294927"/>
            <a:ext cx="264126" cy="368514"/>
          </a:xfrm>
          <a:custGeom>
            <a:avLst/>
            <a:gdLst/>
            <a:ahLst/>
            <a:cxnLst/>
            <a:rect l="0" t="0" r="0" b="0"/>
            <a:pathLst>
              <a:path w="264126" h="368514">
                <a:moveTo>
                  <a:pt x="8542" y="8468"/>
                </a:moveTo>
                <a:lnTo>
                  <a:pt x="74" y="0"/>
                </a:lnTo>
                <a:lnTo>
                  <a:pt x="0" y="4477"/>
                </a:lnTo>
                <a:lnTo>
                  <a:pt x="943" y="5807"/>
                </a:lnTo>
                <a:lnTo>
                  <a:pt x="2523" y="6694"/>
                </a:lnTo>
                <a:lnTo>
                  <a:pt x="4530" y="7285"/>
                </a:lnTo>
                <a:lnTo>
                  <a:pt x="6820" y="9585"/>
                </a:lnTo>
                <a:lnTo>
                  <a:pt x="11904" y="17219"/>
                </a:lnTo>
                <a:lnTo>
                  <a:pt x="14799" y="24422"/>
                </a:lnTo>
                <a:lnTo>
                  <a:pt x="17038" y="31751"/>
                </a:lnTo>
                <a:lnTo>
                  <a:pt x="21208" y="41358"/>
                </a:lnTo>
                <a:lnTo>
                  <a:pt x="26236" y="51978"/>
                </a:lnTo>
                <a:lnTo>
                  <a:pt x="28911" y="57477"/>
                </a:lnTo>
                <a:lnTo>
                  <a:pt x="30694" y="64001"/>
                </a:lnTo>
                <a:lnTo>
                  <a:pt x="31883" y="71207"/>
                </a:lnTo>
                <a:lnTo>
                  <a:pt x="32675" y="78869"/>
                </a:lnTo>
                <a:lnTo>
                  <a:pt x="35108" y="86834"/>
                </a:lnTo>
                <a:lnTo>
                  <a:pt x="38635" y="95002"/>
                </a:lnTo>
                <a:lnTo>
                  <a:pt x="42892" y="103305"/>
                </a:lnTo>
                <a:lnTo>
                  <a:pt x="46682" y="111698"/>
                </a:lnTo>
                <a:lnTo>
                  <a:pt x="50161" y="120150"/>
                </a:lnTo>
                <a:lnTo>
                  <a:pt x="53433" y="128643"/>
                </a:lnTo>
                <a:lnTo>
                  <a:pt x="59609" y="145699"/>
                </a:lnTo>
                <a:lnTo>
                  <a:pt x="71334" y="179932"/>
                </a:lnTo>
                <a:lnTo>
                  <a:pt x="74216" y="187547"/>
                </a:lnTo>
                <a:lnTo>
                  <a:pt x="77089" y="194529"/>
                </a:lnTo>
                <a:lnTo>
                  <a:pt x="79958" y="201088"/>
                </a:lnTo>
                <a:lnTo>
                  <a:pt x="81870" y="208319"/>
                </a:lnTo>
                <a:lnTo>
                  <a:pt x="83145" y="215997"/>
                </a:lnTo>
                <a:lnTo>
                  <a:pt x="83994" y="223973"/>
                </a:lnTo>
                <a:lnTo>
                  <a:pt x="85514" y="231195"/>
                </a:lnTo>
                <a:lnTo>
                  <a:pt x="87479" y="237915"/>
                </a:lnTo>
                <a:lnTo>
                  <a:pt x="89742" y="244300"/>
                </a:lnTo>
                <a:lnTo>
                  <a:pt x="92203" y="250462"/>
                </a:lnTo>
                <a:lnTo>
                  <a:pt x="94796" y="256475"/>
                </a:lnTo>
                <a:lnTo>
                  <a:pt x="99264" y="267283"/>
                </a:lnTo>
                <a:lnTo>
                  <a:pt x="102733" y="278723"/>
                </a:lnTo>
                <a:lnTo>
                  <a:pt x="109369" y="288145"/>
                </a:lnTo>
                <a:lnTo>
                  <a:pt x="114632" y="294058"/>
                </a:lnTo>
                <a:lnTo>
                  <a:pt x="116416" y="296969"/>
                </a:lnTo>
                <a:lnTo>
                  <a:pt x="119972" y="308461"/>
                </a:lnTo>
                <a:lnTo>
                  <a:pt x="119981" y="303941"/>
                </a:lnTo>
                <a:lnTo>
                  <a:pt x="119030" y="302605"/>
                </a:lnTo>
                <a:lnTo>
                  <a:pt x="117443" y="301714"/>
                </a:lnTo>
                <a:lnTo>
                  <a:pt x="115433" y="301120"/>
                </a:lnTo>
                <a:lnTo>
                  <a:pt x="114093" y="298820"/>
                </a:lnTo>
                <a:lnTo>
                  <a:pt x="112604" y="291183"/>
                </a:lnTo>
                <a:lnTo>
                  <a:pt x="111764" y="280725"/>
                </a:lnTo>
                <a:lnTo>
                  <a:pt x="111569" y="272028"/>
                </a:lnTo>
                <a:lnTo>
                  <a:pt x="111443" y="250923"/>
                </a:lnTo>
                <a:lnTo>
                  <a:pt x="113966" y="239733"/>
                </a:lnTo>
                <a:lnTo>
                  <a:pt x="118262" y="228410"/>
                </a:lnTo>
                <a:lnTo>
                  <a:pt x="123347" y="217027"/>
                </a:lnTo>
                <a:lnTo>
                  <a:pt x="128782" y="208158"/>
                </a:lnTo>
                <a:lnTo>
                  <a:pt x="131564" y="204460"/>
                </a:lnTo>
                <a:lnTo>
                  <a:pt x="139736" y="197810"/>
                </a:lnTo>
                <a:lnTo>
                  <a:pt x="144582" y="194703"/>
                </a:lnTo>
                <a:lnTo>
                  <a:pt x="149718" y="191680"/>
                </a:lnTo>
                <a:lnTo>
                  <a:pt x="155047" y="188711"/>
                </a:lnTo>
                <a:lnTo>
                  <a:pt x="160505" y="185780"/>
                </a:lnTo>
                <a:lnTo>
                  <a:pt x="165095" y="182873"/>
                </a:lnTo>
                <a:lnTo>
                  <a:pt x="172736" y="177104"/>
                </a:lnTo>
                <a:lnTo>
                  <a:pt x="177060" y="175185"/>
                </a:lnTo>
                <a:lnTo>
                  <a:pt x="181847" y="173905"/>
                </a:lnTo>
                <a:lnTo>
                  <a:pt x="186944" y="173051"/>
                </a:lnTo>
                <a:lnTo>
                  <a:pt x="195147" y="172103"/>
                </a:lnTo>
                <a:lnTo>
                  <a:pt x="201967" y="171682"/>
                </a:lnTo>
                <a:lnTo>
                  <a:pt x="208174" y="171495"/>
                </a:lnTo>
                <a:lnTo>
                  <a:pt x="233058" y="171358"/>
                </a:lnTo>
                <a:lnTo>
                  <a:pt x="236325" y="172306"/>
                </a:lnTo>
                <a:lnTo>
                  <a:pt x="242494" y="175900"/>
                </a:lnTo>
                <a:lnTo>
                  <a:pt x="244520" y="178191"/>
                </a:lnTo>
                <a:lnTo>
                  <a:pt x="245871" y="180672"/>
                </a:lnTo>
                <a:lnTo>
                  <a:pt x="250312" y="191254"/>
                </a:lnTo>
                <a:lnTo>
                  <a:pt x="255060" y="200196"/>
                </a:lnTo>
                <a:lnTo>
                  <a:pt x="260346" y="207345"/>
                </a:lnTo>
                <a:lnTo>
                  <a:pt x="262136" y="211538"/>
                </a:lnTo>
                <a:lnTo>
                  <a:pt x="264125" y="221276"/>
                </a:lnTo>
                <a:lnTo>
                  <a:pt x="262470" y="231954"/>
                </a:lnTo>
                <a:lnTo>
                  <a:pt x="258559" y="243050"/>
                </a:lnTo>
                <a:lnTo>
                  <a:pt x="253646" y="254332"/>
                </a:lnTo>
                <a:lnTo>
                  <a:pt x="250827" y="265695"/>
                </a:lnTo>
                <a:lnTo>
                  <a:pt x="250075" y="271393"/>
                </a:lnTo>
                <a:lnTo>
                  <a:pt x="247669" y="277096"/>
                </a:lnTo>
                <a:lnTo>
                  <a:pt x="239916" y="288513"/>
                </a:lnTo>
                <a:lnTo>
                  <a:pt x="232660" y="299937"/>
                </a:lnTo>
                <a:lnTo>
                  <a:pt x="229392" y="305651"/>
                </a:lnTo>
                <a:lnTo>
                  <a:pt x="225308" y="310412"/>
                </a:lnTo>
                <a:lnTo>
                  <a:pt x="220680" y="314539"/>
                </a:lnTo>
                <a:lnTo>
                  <a:pt x="215690" y="318243"/>
                </a:lnTo>
                <a:lnTo>
                  <a:pt x="210458" y="322617"/>
                </a:lnTo>
                <a:lnTo>
                  <a:pt x="205065" y="327438"/>
                </a:lnTo>
                <a:lnTo>
                  <a:pt x="199565" y="332557"/>
                </a:lnTo>
                <a:lnTo>
                  <a:pt x="193994" y="336922"/>
                </a:lnTo>
                <a:lnTo>
                  <a:pt x="188373" y="340785"/>
                </a:lnTo>
                <a:lnTo>
                  <a:pt x="182722" y="344313"/>
                </a:lnTo>
                <a:lnTo>
                  <a:pt x="178002" y="346664"/>
                </a:lnTo>
                <a:lnTo>
                  <a:pt x="165856" y="350927"/>
                </a:lnTo>
                <a:lnTo>
                  <a:pt x="161043" y="352979"/>
                </a:lnTo>
                <a:lnTo>
                  <a:pt x="150615" y="357799"/>
                </a:lnTo>
                <a:lnTo>
                  <a:pt x="139631" y="363116"/>
                </a:lnTo>
                <a:lnTo>
                  <a:pt x="134987" y="364915"/>
                </a:lnTo>
                <a:lnTo>
                  <a:pt x="127287" y="366914"/>
                </a:lnTo>
                <a:lnTo>
                  <a:pt x="120690" y="367802"/>
                </a:lnTo>
                <a:lnTo>
                  <a:pt x="113631" y="368196"/>
                </a:lnTo>
                <a:lnTo>
                  <a:pt x="99899" y="368419"/>
                </a:lnTo>
                <a:lnTo>
                  <a:pt x="85694" y="36851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0"/>
          <p:cNvSpPr/>
          <p:nvPr/>
        </p:nvSpPr>
        <p:spPr>
          <a:xfrm>
            <a:off x="3903375" y="4826317"/>
            <a:ext cx="205710" cy="34290"/>
          </a:xfrm>
          <a:custGeom>
            <a:avLst/>
            <a:gdLst/>
            <a:ahLst/>
            <a:cxnLst/>
            <a:rect l="0" t="0" r="0" b="0"/>
            <a:pathLst>
              <a:path w="205710" h="34290">
                <a:moveTo>
                  <a:pt x="8542" y="25718"/>
                </a:moveTo>
                <a:lnTo>
                  <a:pt x="323" y="25718"/>
                </a:lnTo>
                <a:lnTo>
                  <a:pt x="205" y="26670"/>
                </a:lnTo>
                <a:lnTo>
                  <a:pt x="127" y="28258"/>
                </a:lnTo>
                <a:lnTo>
                  <a:pt x="0" y="33099"/>
                </a:lnTo>
                <a:lnTo>
                  <a:pt x="943" y="33496"/>
                </a:lnTo>
                <a:lnTo>
                  <a:pt x="6820" y="34055"/>
                </a:lnTo>
                <a:lnTo>
                  <a:pt x="11904" y="34185"/>
                </a:lnTo>
                <a:lnTo>
                  <a:pt x="58464" y="34289"/>
                </a:lnTo>
                <a:lnTo>
                  <a:pt x="63730" y="33337"/>
                </a:lnTo>
                <a:lnTo>
                  <a:pt x="69147" y="31750"/>
                </a:lnTo>
                <a:lnTo>
                  <a:pt x="74663" y="29739"/>
                </a:lnTo>
                <a:lnTo>
                  <a:pt x="81198" y="28399"/>
                </a:lnTo>
                <a:lnTo>
                  <a:pt x="88411" y="27505"/>
                </a:lnTo>
                <a:lnTo>
                  <a:pt x="96078" y="26909"/>
                </a:lnTo>
                <a:lnTo>
                  <a:pt x="103095" y="26512"/>
                </a:lnTo>
                <a:lnTo>
                  <a:pt x="115970" y="26071"/>
                </a:lnTo>
                <a:lnTo>
                  <a:pt x="122071" y="25001"/>
                </a:lnTo>
                <a:lnTo>
                  <a:pt x="128043" y="23335"/>
                </a:lnTo>
                <a:lnTo>
                  <a:pt x="133930" y="21271"/>
                </a:lnTo>
                <a:lnTo>
                  <a:pt x="139759" y="18943"/>
                </a:lnTo>
                <a:lnTo>
                  <a:pt x="145550" y="16439"/>
                </a:lnTo>
                <a:lnTo>
                  <a:pt x="151316" y="13817"/>
                </a:lnTo>
                <a:lnTo>
                  <a:pt x="157064" y="12069"/>
                </a:lnTo>
                <a:lnTo>
                  <a:pt x="162802" y="10904"/>
                </a:lnTo>
                <a:lnTo>
                  <a:pt x="168532" y="10126"/>
                </a:lnTo>
                <a:lnTo>
                  <a:pt x="174257" y="8656"/>
                </a:lnTo>
                <a:lnTo>
                  <a:pt x="179979" y="6724"/>
                </a:lnTo>
                <a:lnTo>
                  <a:pt x="185698" y="4483"/>
                </a:lnTo>
                <a:lnTo>
                  <a:pt x="190464" y="2988"/>
                </a:lnTo>
                <a:lnTo>
                  <a:pt x="194593" y="1992"/>
                </a:lnTo>
                <a:lnTo>
                  <a:pt x="205709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1"/>
          <p:cNvSpPr/>
          <p:nvPr/>
        </p:nvSpPr>
        <p:spPr>
          <a:xfrm>
            <a:off x="4203382" y="4697844"/>
            <a:ext cx="214314" cy="299924"/>
          </a:xfrm>
          <a:custGeom>
            <a:avLst/>
            <a:gdLst/>
            <a:ahLst/>
            <a:cxnLst/>
            <a:rect l="0" t="0" r="0" b="0"/>
            <a:pathLst>
              <a:path w="214314" h="299924">
                <a:moveTo>
                  <a:pt x="0" y="34176"/>
                </a:moveTo>
                <a:lnTo>
                  <a:pt x="0" y="29625"/>
                </a:lnTo>
                <a:lnTo>
                  <a:pt x="953" y="27332"/>
                </a:lnTo>
                <a:lnTo>
                  <a:pt x="4551" y="22244"/>
                </a:lnTo>
                <a:lnTo>
                  <a:pt x="6844" y="20506"/>
                </a:lnTo>
                <a:lnTo>
                  <a:pt x="9325" y="19348"/>
                </a:lnTo>
                <a:lnTo>
                  <a:pt x="11932" y="18575"/>
                </a:lnTo>
                <a:lnTo>
                  <a:pt x="17368" y="15178"/>
                </a:lnTo>
                <a:lnTo>
                  <a:pt x="20151" y="12937"/>
                </a:lnTo>
                <a:lnTo>
                  <a:pt x="22959" y="11445"/>
                </a:lnTo>
                <a:lnTo>
                  <a:pt x="28619" y="9786"/>
                </a:lnTo>
                <a:lnTo>
                  <a:pt x="34310" y="6508"/>
                </a:lnTo>
                <a:lnTo>
                  <a:pt x="37160" y="4301"/>
                </a:lnTo>
                <a:lnTo>
                  <a:pt x="40966" y="2829"/>
                </a:lnTo>
                <a:lnTo>
                  <a:pt x="45409" y="1848"/>
                </a:lnTo>
                <a:lnTo>
                  <a:pt x="50275" y="1193"/>
                </a:lnTo>
                <a:lnTo>
                  <a:pt x="54472" y="758"/>
                </a:lnTo>
                <a:lnTo>
                  <a:pt x="58222" y="467"/>
                </a:lnTo>
                <a:lnTo>
                  <a:pt x="61675" y="273"/>
                </a:lnTo>
                <a:lnTo>
                  <a:pt x="70591" y="58"/>
                </a:lnTo>
                <a:lnTo>
                  <a:pt x="75636" y="0"/>
                </a:lnTo>
                <a:lnTo>
                  <a:pt x="80904" y="915"/>
                </a:lnTo>
                <a:lnTo>
                  <a:pt x="86321" y="2477"/>
                </a:lnTo>
                <a:lnTo>
                  <a:pt x="91837" y="4470"/>
                </a:lnTo>
                <a:lnTo>
                  <a:pt x="96467" y="6752"/>
                </a:lnTo>
                <a:lnTo>
                  <a:pt x="100507" y="9226"/>
                </a:lnTo>
                <a:lnTo>
                  <a:pt x="104152" y="11828"/>
                </a:lnTo>
                <a:lnTo>
                  <a:pt x="110743" y="14718"/>
                </a:lnTo>
                <a:lnTo>
                  <a:pt x="113833" y="15489"/>
                </a:lnTo>
                <a:lnTo>
                  <a:pt x="116846" y="17908"/>
                </a:lnTo>
                <a:lnTo>
                  <a:pt x="122734" y="25676"/>
                </a:lnTo>
                <a:lnTo>
                  <a:pt x="126590" y="29462"/>
                </a:lnTo>
                <a:lnTo>
                  <a:pt x="131066" y="32938"/>
                </a:lnTo>
                <a:lnTo>
                  <a:pt x="135955" y="36208"/>
                </a:lnTo>
                <a:lnTo>
                  <a:pt x="139214" y="40293"/>
                </a:lnTo>
                <a:lnTo>
                  <a:pt x="141387" y="44921"/>
                </a:lnTo>
                <a:lnTo>
                  <a:pt x="142836" y="49912"/>
                </a:lnTo>
                <a:lnTo>
                  <a:pt x="144754" y="55144"/>
                </a:lnTo>
                <a:lnTo>
                  <a:pt x="146985" y="60537"/>
                </a:lnTo>
                <a:lnTo>
                  <a:pt x="149425" y="66037"/>
                </a:lnTo>
                <a:lnTo>
                  <a:pt x="154676" y="77229"/>
                </a:lnTo>
                <a:lnTo>
                  <a:pt x="157410" y="82880"/>
                </a:lnTo>
                <a:lnTo>
                  <a:pt x="159233" y="88552"/>
                </a:lnTo>
                <a:lnTo>
                  <a:pt x="160448" y="94240"/>
                </a:lnTo>
                <a:lnTo>
                  <a:pt x="161258" y="99936"/>
                </a:lnTo>
                <a:lnTo>
                  <a:pt x="160845" y="105639"/>
                </a:lnTo>
                <a:lnTo>
                  <a:pt x="159618" y="111345"/>
                </a:lnTo>
                <a:lnTo>
                  <a:pt x="157847" y="117054"/>
                </a:lnTo>
                <a:lnTo>
                  <a:pt x="156666" y="122766"/>
                </a:lnTo>
                <a:lnTo>
                  <a:pt x="155879" y="128478"/>
                </a:lnTo>
                <a:lnTo>
                  <a:pt x="155355" y="134192"/>
                </a:lnTo>
                <a:lnTo>
                  <a:pt x="155005" y="139906"/>
                </a:lnTo>
                <a:lnTo>
                  <a:pt x="154616" y="151334"/>
                </a:lnTo>
                <a:lnTo>
                  <a:pt x="153560" y="158001"/>
                </a:lnTo>
                <a:lnTo>
                  <a:pt x="151903" y="165303"/>
                </a:lnTo>
                <a:lnTo>
                  <a:pt x="149847" y="173029"/>
                </a:lnTo>
                <a:lnTo>
                  <a:pt x="147522" y="180085"/>
                </a:lnTo>
                <a:lnTo>
                  <a:pt x="145021" y="186693"/>
                </a:lnTo>
                <a:lnTo>
                  <a:pt x="142401" y="193004"/>
                </a:lnTo>
                <a:lnTo>
                  <a:pt x="139701" y="199116"/>
                </a:lnTo>
                <a:lnTo>
                  <a:pt x="134162" y="210988"/>
                </a:lnTo>
                <a:lnTo>
                  <a:pt x="117145" y="245599"/>
                </a:lnTo>
                <a:lnTo>
                  <a:pt x="113977" y="254507"/>
                </a:lnTo>
                <a:lnTo>
                  <a:pt x="111617" y="262593"/>
                </a:lnTo>
                <a:lnTo>
                  <a:pt x="109653" y="267416"/>
                </a:lnTo>
                <a:lnTo>
                  <a:pt x="107393" y="272537"/>
                </a:lnTo>
                <a:lnTo>
                  <a:pt x="103980" y="275950"/>
                </a:lnTo>
                <a:lnTo>
                  <a:pt x="99800" y="278227"/>
                </a:lnTo>
                <a:lnTo>
                  <a:pt x="95109" y="279744"/>
                </a:lnTo>
                <a:lnTo>
                  <a:pt x="91028" y="281708"/>
                </a:lnTo>
                <a:lnTo>
                  <a:pt x="87355" y="283970"/>
                </a:lnTo>
                <a:lnTo>
                  <a:pt x="80734" y="289023"/>
                </a:lnTo>
                <a:lnTo>
                  <a:pt x="74617" y="294443"/>
                </a:lnTo>
                <a:lnTo>
                  <a:pt x="71652" y="296270"/>
                </a:lnTo>
                <a:lnTo>
                  <a:pt x="65818" y="298299"/>
                </a:lnTo>
                <a:lnTo>
                  <a:pt x="60050" y="299202"/>
                </a:lnTo>
                <a:lnTo>
                  <a:pt x="54311" y="299602"/>
                </a:lnTo>
                <a:lnTo>
                  <a:pt x="48586" y="299781"/>
                </a:lnTo>
                <a:lnTo>
                  <a:pt x="45726" y="298876"/>
                </a:lnTo>
                <a:lnTo>
                  <a:pt x="40007" y="295330"/>
                </a:lnTo>
                <a:lnTo>
                  <a:pt x="38102" y="293051"/>
                </a:lnTo>
                <a:lnTo>
                  <a:pt x="36831" y="290579"/>
                </a:lnTo>
                <a:lnTo>
                  <a:pt x="35984" y="287979"/>
                </a:lnTo>
                <a:lnTo>
                  <a:pt x="32503" y="282550"/>
                </a:lnTo>
                <a:lnTo>
                  <a:pt x="27058" y="275854"/>
                </a:lnTo>
                <a:lnTo>
                  <a:pt x="26314" y="272398"/>
                </a:lnTo>
                <a:lnTo>
                  <a:pt x="25894" y="265098"/>
                </a:lnTo>
                <a:lnTo>
                  <a:pt x="25770" y="256902"/>
                </a:lnTo>
                <a:lnTo>
                  <a:pt x="25728" y="250150"/>
                </a:lnTo>
                <a:lnTo>
                  <a:pt x="28262" y="246687"/>
                </a:lnTo>
                <a:lnTo>
                  <a:pt x="30271" y="244430"/>
                </a:lnTo>
                <a:lnTo>
                  <a:pt x="33516" y="241972"/>
                </a:lnTo>
                <a:lnTo>
                  <a:pt x="37584" y="239382"/>
                </a:lnTo>
                <a:lnTo>
                  <a:pt x="42201" y="236702"/>
                </a:lnTo>
                <a:lnTo>
                  <a:pt x="46231" y="234916"/>
                </a:lnTo>
                <a:lnTo>
                  <a:pt x="49871" y="233725"/>
                </a:lnTo>
                <a:lnTo>
                  <a:pt x="53250" y="232931"/>
                </a:lnTo>
                <a:lnTo>
                  <a:pt x="57407" y="232402"/>
                </a:lnTo>
                <a:lnTo>
                  <a:pt x="62084" y="232049"/>
                </a:lnTo>
                <a:lnTo>
                  <a:pt x="67107" y="231814"/>
                </a:lnTo>
                <a:lnTo>
                  <a:pt x="77768" y="231552"/>
                </a:lnTo>
                <a:lnTo>
                  <a:pt x="129762" y="231347"/>
                </a:lnTo>
                <a:lnTo>
                  <a:pt x="134133" y="232298"/>
                </a:lnTo>
                <a:lnTo>
                  <a:pt x="138952" y="233885"/>
                </a:lnTo>
                <a:lnTo>
                  <a:pt x="144070" y="235895"/>
                </a:lnTo>
                <a:lnTo>
                  <a:pt x="148434" y="238188"/>
                </a:lnTo>
                <a:lnTo>
                  <a:pt x="152296" y="240668"/>
                </a:lnTo>
                <a:lnTo>
                  <a:pt x="155823" y="243275"/>
                </a:lnTo>
                <a:lnTo>
                  <a:pt x="160080" y="246918"/>
                </a:lnTo>
                <a:lnTo>
                  <a:pt x="164822" y="251251"/>
                </a:lnTo>
                <a:lnTo>
                  <a:pt x="169889" y="256045"/>
                </a:lnTo>
                <a:lnTo>
                  <a:pt x="175172" y="260194"/>
                </a:lnTo>
                <a:lnTo>
                  <a:pt x="180598" y="263912"/>
                </a:lnTo>
                <a:lnTo>
                  <a:pt x="186122" y="267343"/>
                </a:lnTo>
                <a:lnTo>
                  <a:pt x="189804" y="270583"/>
                </a:lnTo>
                <a:lnTo>
                  <a:pt x="192258" y="273695"/>
                </a:lnTo>
                <a:lnTo>
                  <a:pt x="195939" y="279694"/>
                </a:lnTo>
                <a:lnTo>
                  <a:pt x="202412" y="287474"/>
                </a:lnTo>
                <a:lnTo>
                  <a:pt x="207623" y="293125"/>
                </a:lnTo>
                <a:lnTo>
                  <a:pt x="214313" y="29992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2"/>
          <p:cNvSpPr/>
          <p:nvPr/>
        </p:nvSpPr>
        <p:spPr>
          <a:xfrm>
            <a:off x="2943225" y="4937760"/>
            <a:ext cx="197168" cy="17143"/>
          </a:xfrm>
          <a:custGeom>
            <a:avLst/>
            <a:gdLst/>
            <a:ahLst/>
            <a:cxnLst/>
            <a:rect l="0" t="0" r="0" b="0"/>
            <a:pathLst>
              <a:path w="197168" h="17143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4550" y="8219"/>
                </a:lnTo>
                <a:lnTo>
                  <a:pt x="9325" y="8415"/>
                </a:lnTo>
                <a:lnTo>
                  <a:pt x="11931" y="8467"/>
                </a:lnTo>
                <a:lnTo>
                  <a:pt x="15574" y="9455"/>
                </a:lnTo>
                <a:lnTo>
                  <a:pt x="19908" y="11066"/>
                </a:lnTo>
                <a:lnTo>
                  <a:pt x="24702" y="13092"/>
                </a:lnTo>
                <a:lnTo>
                  <a:pt x="29803" y="14443"/>
                </a:lnTo>
                <a:lnTo>
                  <a:pt x="35108" y="15344"/>
                </a:lnTo>
                <a:lnTo>
                  <a:pt x="40550" y="15944"/>
                </a:lnTo>
                <a:lnTo>
                  <a:pt x="45131" y="16344"/>
                </a:lnTo>
                <a:lnTo>
                  <a:pt x="49137" y="16611"/>
                </a:lnTo>
                <a:lnTo>
                  <a:pt x="52760" y="16789"/>
                </a:lnTo>
                <a:lnTo>
                  <a:pt x="61866" y="16987"/>
                </a:lnTo>
                <a:lnTo>
                  <a:pt x="124570" y="17142"/>
                </a:lnTo>
                <a:lnTo>
                  <a:pt x="131624" y="16190"/>
                </a:lnTo>
                <a:lnTo>
                  <a:pt x="139184" y="14603"/>
                </a:lnTo>
                <a:lnTo>
                  <a:pt x="147082" y="12593"/>
                </a:lnTo>
                <a:lnTo>
                  <a:pt x="153300" y="11253"/>
                </a:lnTo>
                <a:lnTo>
                  <a:pt x="158397" y="10360"/>
                </a:lnTo>
                <a:lnTo>
                  <a:pt x="162748" y="9763"/>
                </a:lnTo>
                <a:lnTo>
                  <a:pt x="167553" y="9366"/>
                </a:lnTo>
                <a:lnTo>
                  <a:pt x="172662" y="9102"/>
                </a:lnTo>
                <a:lnTo>
                  <a:pt x="186414" y="8729"/>
                </a:lnTo>
                <a:lnTo>
                  <a:pt x="197167" y="857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3"/>
          <p:cNvSpPr/>
          <p:nvPr/>
        </p:nvSpPr>
        <p:spPr>
          <a:xfrm>
            <a:off x="3157537" y="4706731"/>
            <a:ext cx="257176" cy="290919"/>
          </a:xfrm>
          <a:custGeom>
            <a:avLst/>
            <a:gdLst/>
            <a:ahLst/>
            <a:cxnLst/>
            <a:rect l="0" t="0" r="0" b="0"/>
            <a:pathLst>
              <a:path w="257176" h="290919">
                <a:moveTo>
                  <a:pt x="0" y="93869"/>
                </a:moveTo>
                <a:lnTo>
                  <a:pt x="0" y="86488"/>
                </a:lnTo>
                <a:lnTo>
                  <a:pt x="2540" y="80746"/>
                </a:lnTo>
                <a:lnTo>
                  <a:pt x="4551" y="76547"/>
                </a:lnTo>
                <a:lnTo>
                  <a:pt x="7796" y="72796"/>
                </a:lnTo>
                <a:lnTo>
                  <a:pt x="11865" y="69343"/>
                </a:lnTo>
                <a:lnTo>
                  <a:pt x="16482" y="66088"/>
                </a:lnTo>
                <a:lnTo>
                  <a:pt x="24153" y="57392"/>
                </a:lnTo>
                <a:lnTo>
                  <a:pt x="27532" y="52406"/>
                </a:lnTo>
                <a:lnTo>
                  <a:pt x="33826" y="44325"/>
                </a:lnTo>
                <a:lnTo>
                  <a:pt x="36838" y="40837"/>
                </a:lnTo>
                <a:lnTo>
                  <a:pt x="40752" y="37560"/>
                </a:lnTo>
                <a:lnTo>
                  <a:pt x="45265" y="34422"/>
                </a:lnTo>
                <a:lnTo>
                  <a:pt x="50179" y="31377"/>
                </a:lnTo>
                <a:lnTo>
                  <a:pt x="55360" y="27443"/>
                </a:lnTo>
                <a:lnTo>
                  <a:pt x="60719" y="22915"/>
                </a:lnTo>
                <a:lnTo>
                  <a:pt x="66197" y="17991"/>
                </a:lnTo>
                <a:lnTo>
                  <a:pt x="71754" y="14709"/>
                </a:lnTo>
                <a:lnTo>
                  <a:pt x="77363" y="12520"/>
                </a:lnTo>
                <a:lnTo>
                  <a:pt x="83008" y="11061"/>
                </a:lnTo>
                <a:lnTo>
                  <a:pt x="88676" y="9136"/>
                </a:lnTo>
                <a:lnTo>
                  <a:pt x="94360" y="6901"/>
                </a:lnTo>
                <a:lnTo>
                  <a:pt x="100054" y="4457"/>
                </a:lnTo>
                <a:lnTo>
                  <a:pt x="105755" y="2829"/>
                </a:lnTo>
                <a:lnTo>
                  <a:pt x="111461" y="1743"/>
                </a:lnTo>
                <a:lnTo>
                  <a:pt x="117170" y="1019"/>
                </a:lnTo>
                <a:lnTo>
                  <a:pt x="122880" y="537"/>
                </a:lnTo>
                <a:lnTo>
                  <a:pt x="128593" y="215"/>
                </a:lnTo>
                <a:lnTo>
                  <a:pt x="134306" y="0"/>
                </a:lnTo>
                <a:lnTo>
                  <a:pt x="139067" y="809"/>
                </a:lnTo>
                <a:lnTo>
                  <a:pt x="146898" y="4249"/>
                </a:lnTo>
                <a:lnTo>
                  <a:pt x="151272" y="5548"/>
                </a:lnTo>
                <a:lnTo>
                  <a:pt x="156093" y="6413"/>
                </a:lnTo>
                <a:lnTo>
                  <a:pt x="161212" y="6989"/>
                </a:lnTo>
                <a:lnTo>
                  <a:pt x="165577" y="8327"/>
                </a:lnTo>
                <a:lnTo>
                  <a:pt x="172967" y="12353"/>
                </a:lnTo>
                <a:lnTo>
                  <a:pt x="179427" y="19857"/>
                </a:lnTo>
                <a:lnTo>
                  <a:pt x="182483" y="24525"/>
                </a:lnTo>
                <a:lnTo>
                  <a:pt x="185473" y="29542"/>
                </a:lnTo>
                <a:lnTo>
                  <a:pt x="188418" y="34792"/>
                </a:lnTo>
                <a:lnTo>
                  <a:pt x="194232" y="45705"/>
                </a:lnTo>
                <a:lnTo>
                  <a:pt x="199990" y="56905"/>
                </a:lnTo>
                <a:lnTo>
                  <a:pt x="201907" y="62559"/>
                </a:lnTo>
                <a:lnTo>
                  <a:pt x="203184" y="68233"/>
                </a:lnTo>
                <a:lnTo>
                  <a:pt x="204037" y="73920"/>
                </a:lnTo>
                <a:lnTo>
                  <a:pt x="204604" y="80570"/>
                </a:lnTo>
                <a:lnTo>
                  <a:pt x="204983" y="87860"/>
                </a:lnTo>
                <a:lnTo>
                  <a:pt x="205235" y="95578"/>
                </a:lnTo>
                <a:lnTo>
                  <a:pt x="204451" y="103581"/>
                </a:lnTo>
                <a:lnTo>
                  <a:pt x="202976" y="111773"/>
                </a:lnTo>
                <a:lnTo>
                  <a:pt x="201040" y="120092"/>
                </a:lnTo>
                <a:lnTo>
                  <a:pt x="199749" y="127544"/>
                </a:lnTo>
                <a:lnTo>
                  <a:pt x="198888" y="134416"/>
                </a:lnTo>
                <a:lnTo>
                  <a:pt x="198315" y="140903"/>
                </a:lnTo>
                <a:lnTo>
                  <a:pt x="196980" y="148085"/>
                </a:lnTo>
                <a:lnTo>
                  <a:pt x="195137" y="155730"/>
                </a:lnTo>
                <a:lnTo>
                  <a:pt x="192956" y="163685"/>
                </a:lnTo>
                <a:lnTo>
                  <a:pt x="191503" y="171845"/>
                </a:lnTo>
                <a:lnTo>
                  <a:pt x="190533" y="180143"/>
                </a:lnTo>
                <a:lnTo>
                  <a:pt x="189887" y="188532"/>
                </a:lnTo>
                <a:lnTo>
                  <a:pt x="188504" y="196030"/>
                </a:lnTo>
                <a:lnTo>
                  <a:pt x="186629" y="202934"/>
                </a:lnTo>
                <a:lnTo>
                  <a:pt x="184427" y="209441"/>
                </a:lnTo>
                <a:lnTo>
                  <a:pt x="182006" y="215685"/>
                </a:lnTo>
                <a:lnTo>
                  <a:pt x="179440" y="221752"/>
                </a:lnTo>
                <a:lnTo>
                  <a:pt x="174049" y="233573"/>
                </a:lnTo>
                <a:lnTo>
                  <a:pt x="168478" y="245177"/>
                </a:lnTo>
                <a:lnTo>
                  <a:pt x="165366" y="254144"/>
                </a:lnTo>
                <a:lnTo>
                  <a:pt x="164536" y="257869"/>
                </a:lnTo>
                <a:lnTo>
                  <a:pt x="161075" y="264548"/>
                </a:lnTo>
                <a:lnTo>
                  <a:pt x="156361" y="270691"/>
                </a:lnTo>
                <a:lnTo>
                  <a:pt x="151092" y="276596"/>
                </a:lnTo>
                <a:lnTo>
                  <a:pt x="148353" y="278552"/>
                </a:lnTo>
                <a:lnTo>
                  <a:pt x="142770" y="280725"/>
                </a:lnTo>
                <a:lnTo>
                  <a:pt x="137113" y="284231"/>
                </a:lnTo>
                <a:lnTo>
                  <a:pt x="134271" y="286499"/>
                </a:lnTo>
                <a:lnTo>
                  <a:pt x="131424" y="288012"/>
                </a:lnTo>
                <a:lnTo>
                  <a:pt x="125721" y="289692"/>
                </a:lnTo>
                <a:lnTo>
                  <a:pt x="120011" y="290439"/>
                </a:lnTo>
                <a:lnTo>
                  <a:pt x="114298" y="290771"/>
                </a:lnTo>
                <a:lnTo>
                  <a:pt x="108584" y="290918"/>
                </a:lnTo>
                <a:lnTo>
                  <a:pt x="105727" y="290005"/>
                </a:lnTo>
                <a:lnTo>
                  <a:pt x="100012" y="286451"/>
                </a:lnTo>
                <a:lnTo>
                  <a:pt x="94297" y="284236"/>
                </a:lnTo>
                <a:lnTo>
                  <a:pt x="91440" y="283645"/>
                </a:lnTo>
                <a:lnTo>
                  <a:pt x="89535" y="282299"/>
                </a:lnTo>
                <a:lnTo>
                  <a:pt x="88265" y="280449"/>
                </a:lnTo>
                <a:lnTo>
                  <a:pt x="87418" y="278263"/>
                </a:lnTo>
                <a:lnTo>
                  <a:pt x="85901" y="276805"/>
                </a:lnTo>
                <a:lnTo>
                  <a:pt x="83938" y="275835"/>
                </a:lnTo>
                <a:lnTo>
                  <a:pt x="81676" y="275187"/>
                </a:lnTo>
                <a:lnTo>
                  <a:pt x="80168" y="273802"/>
                </a:lnTo>
                <a:lnTo>
                  <a:pt x="79163" y="271927"/>
                </a:lnTo>
                <a:lnTo>
                  <a:pt x="78493" y="269724"/>
                </a:lnTo>
                <a:lnTo>
                  <a:pt x="78999" y="267303"/>
                </a:lnTo>
                <a:lnTo>
                  <a:pt x="84651" y="258325"/>
                </a:lnTo>
                <a:lnTo>
                  <a:pt x="92357" y="250214"/>
                </a:lnTo>
                <a:lnTo>
                  <a:pt x="97562" y="244953"/>
                </a:lnTo>
                <a:lnTo>
                  <a:pt x="101237" y="243169"/>
                </a:lnTo>
                <a:lnTo>
                  <a:pt x="105591" y="241980"/>
                </a:lnTo>
                <a:lnTo>
                  <a:pt x="110399" y="241187"/>
                </a:lnTo>
                <a:lnTo>
                  <a:pt x="118281" y="240306"/>
                </a:lnTo>
                <a:lnTo>
                  <a:pt x="125912" y="239915"/>
                </a:lnTo>
                <a:lnTo>
                  <a:pt x="135653" y="239740"/>
                </a:lnTo>
                <a:lnTo>
                  <a:pt x="140918" y="238741"/>
                </a:lnTo>
                <a:lnTo>
                  <a:pt x="146333" y="237123"/>
                </a:lnTo>
                <a:lnTo>
                  <a:pt x="151848" y="235091"/>
                </a:lnTo>
                <a:lnTo>
                  <a:pt x="157430" y="233737"/>
                </a:lnTo>
                <a:lnTo>
                  <a:pt x="163055" y="232834"/>
                </a:lnTo>
                <a:lnTo>
                  <a:pt x="168711" y="232233"/>
                </a:lnTo>
                <a:lnTo>
                  <a:pt x="175339" y="232784"/>
                </a:lnTo>
                <a:lnTo>
                  <a:pt x="182615" y="234104"/>
                </a:lnTo>
                <a:lnTo>
                  <a:pt x="190324" y="235937"/>
                </a:lnTo>
                <a:lnTo>
                  <a:pt x="197367" y="237158"/>
                </a:lnTo>
                <a:lnTo>
                  <a:pt x="203968" y="237972"/>
                </a:lnTo>
                <a:lnTo>
                  <a:pt x="210274" y="238515"/>
                </a:lnTo>
                <a:lnTo>
                  <a:pt x="216383" y="239830"/>
                </a:lnTo>
                <a:lnTo>
                  <a:pt x="222360" y="241658"/>
                </a:lnTo>
                <a:lnTo>
                  <a:pt x="228250" y="243830"/>
                </a:lnTo>
                <a:lnTo>
                  <a:pt x="234082" y="245278"/>
                </a:lnTo>
                <a:lnTo>
                  <a:pt x="239875" y="246243"/>
                </a:lnTo>
                <a:lnTo>
                  <a:pt x="245642" y="246887"/>
                </a:lnTo>
                <a:lnTo>
                  <a:pt x="249486" y="248268"/>
                </a:lnTo>
                <a:lnTo>
                  <a:pt x="252049" y="250142"/>
                </a:lnTo>
                <a:lnTo>
                  <a:pt x="257175" y="25674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4"/>
          <p:cNvSpPr/>
          <p:nvPr/>
        </p:nvSpPr>
        <p:spPr>
          <a:xfrm>
            <a:off x="3346485" y="5203507"/>
            <a:ext cx="8220" cy="368619"/>
          </a:xfrm>
          <a:custGeom>
            <a:avLst/>
            <a:gdLst/>
            <a:ahLst/>
            <a:cxnLst/>
            <a:rect l="0" t="0" r="0" b="0"/>
            <a:pathLst>
              <a:path w="8220" h="368619">
                <a:moveTo>
                  <a:pt x="8219" y="0"/>
                </a:moveTo>
                <a:lnTo>
                  <a:pt x="8219" y="256792"/>
                </a:lnTo>
                <a:lnTo>
                  <a:pt x="7267" y="265492"/>
                </a:lnTo>
                <a:lnTo>
                  <a:pt x="5679" y="274150"/>
                </a:lnTo>
                <a:lnTo>
                  <a:pt x="3669" y="282779"/>
                </a:lnTo>
                <a:lnTo>
                  <a:pt x="2328" y="290437"/>
                </a:lnTo>
                <a:lnTo>
                  <a:pt x="1435" y="297447"/>
                </a:lnTo>
                <a:lnTo>
                  <a:pt x="838" y="304026"/>
                </a:lnTo>
                <a:lnTo>
                  <a:pt x="442" y="310316"/>
                </a:lnTo>
                <a:lnTo>
                  <a:pt x="0" y="322386"/>
                </a:lnTo>
                <a:lnTo>
                  <a:pt x="835" y="327319"/>
                </a:lnTo>
                <a:lnTo>
                  <a:pt x="2344" y="331560"/>
                </a:lnTo>
                <a:lnTo>
                  <a:pt x="4303" y="335340"/>
                </a:lnTo>
                <a:lnTo>
                  <a:pt x="5608" y="339765"/>
                </a:lnTo>
                <a:lnTo>
                  <a:pt x="6479" y="344621"/>
                </a:lnTo>
                <a:lnTo>
                  <a:pt x="7876" y="356998"/>
                </a:lnTo>
                <a:lnTo>
                  <a:pt x="8117" y="363693"/>
                </a:lnTo>
                <a:lnTo>
                  <a:pt x="8219" y="36861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5"/>
          <p:cNvSpPr/>
          <p:nvPr/>
        </p:nvSpPr>
        <p:spPr>
          <a:xfrm>
            <a:off x="3543300" y="5349274"/>
            <a:ext cx="205740" cy="34256"/>
          </a:xfrm>
          <a:custGeom>
            <a:avLst/>
            <a:gdLst/>
            <a:ahLst/>
            <a:cxnLst/>
            <a:rect l="0" t="0" r="0" b="0"/>
            <a:pathLst>
              <a:path w="205740" h="34256">
                <a:moveTo>
                  <a:pt x="0" y="34255"/>
                </a:moveTo>
                <a:lnTo>
                  <a:pt x="25540" y="21485"/>
                </a:lnTo>
                <a:lnTo>
                  <a:pt x="29409" y="20027"/>
                </a:lnTo>
                <a:lnTo>
                  <a:pt x="32941" y="19055"/>
                </a:lnTo>
                <a:lnTo>
                  <a:pt x="36248" y="18407"/>
                </a:lnTo>
                <a:lnTo>
                  <a:pt x="41310" y="17022"/>
                </a:lnTo>
                <a:lnTo>
                  <a:pt x="54554" y="12944"/>
                </a:lnTo>
                <a:lnTo>
                  <a:pt x="61135" y="11475"/>
                </a:lnTo>
                <a:lnTo>
                  <a:pt x="67426" y="10496"/>
                </a:lnTo>
                <a:lnTo>
                  <a:pt x="73526" y="9843"/>
                </a:lnTo>
                <a:lnTo>
                  <a:pt x="79497" y="8456"/>
                </a:lnTo>
                <a:lnTo>
                  <a:pt x="85383" y="6578"/>
                </a:lnTo>
                <a:lnTo>
                  <a:pt x="91211" y="4374"/>
                </a:lnTo>
                <a:lnTo>
                  <a:pt x="97002" y="2905"/>
                </a:lnTo>
                <a:lnTo>
                  <a:pt x="102768" y="1925"/>
                </a:lnTo>
                <a:lnTo>
                  <a:pt x="108517" y="1272"/>
                </a:lnTo>
                <a:lnTo>
                  <a:pt x="114254" y="836"/>
                </a:lnTo>
                <a:lnTo>
                  <a:pt x="119985" y="546"/>
                </a:lnTo>
                <a:lnTo>
                  <a:pt x="134610" y="138"/>
                </a:lnTo>
                <a:lnTo>
                  <a:pt x="152637" y="0"/>
                </a:lnTo>
                <a:lnTo>
                  <a:pt x="157955" y="941"/>
                </a:lnTo>
                <a:lnTo>
                  <a:pt x="163406" y="2521"/>
                </a:lnTo>
                <a:lnTo>
                  <a:pt x="168945" y="4527"/>
                </a:lnTo>
                <a:lnTo>
                  <a:pt x="173589" y="5864"/>
                </a:lnTo>
                <a:lnTo>
                  <a:pt x="177639" y="6756"/>
                </a:lnTo>
                <a:lnTo>
                  <a:pt x="181291" y="7350"/>
                </a:lnTo>
                <a:lnTo>
                  <a:pt x="184678" y="7746"/>
                </a:lnTo>
                <a:lnTo>
                  <a:pt x="190981" y="8186"/>
                </a:lnTo>
                <a:lnTo>
                  <a:pt x="193996" y="9256"/>
                </a:lnTo>
                <a:lnTo>
                  <a:pt x="196958" y="10921"/>
                </a:lnTo>
                <a:lnTo>
                  <a:pt x="205739" y="1711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6"/>
          <p:cNvSpPr/>
          <p:nvPr/>
        </p:nvSpPr>
        <p:spPr>
          <a:xfrm>
            <a:off x="3560580" y="5452110"/>
            <a:ext cx="222750" cy="8573"/>
          </a:xfrm>
          <a:custGeom>
            <a:avLst/>
            <a:gdLst/>
            <a:ahLst/>
            <a:cxnLst/>
            <a:rect l="0" t="0" r="0" b="0"/>
            <a:pathLst>
              <a:path w="222750" h="8573">
                <a:moveTo>
                  <a:pt x="17009" y="0"/>
                </a:moveTo>
                <a:lnTo>
                  <a:pt x="0" y="0"/>
                </a:lnTo>
                <a:lnTo>
                  <a:pt x="20858" y="0"/>
                </a:lnTo>
                <a:lnTo>
                  <a:pt x="23385" y="952"/>
                </a:lnTo>
                <a:lnTo>
                  <a:pt x="26023" y="2540"/>
                </a:lnTo>
                <a:lnTo>
                  <a:pt x="28733" y="4551"/>
                </a:lnTo>
                <a:lnTo>
                  <a:pt x="32445" y="5891"/>
                </a:lnTo>
                <a:lnTo>
                  <a:pt x="36825" y="6785"/>
                </a:lnTo>
                <a:lnTo>
                  <a:pt x="41650" y="7381"/>
                </a:lnTo>
                <a:lnTo>
                  <a:pt x="46771" y="7778"/>
                </a:lnTo>
                <a:lnTo>
                  <a:pt x="52090" y="8043"/>
                </a:lnTo>
                <a:lnTo>
                  <a:pt x="63081" y="8337"/>
                </a:lnTo>
                <a:lnTo>
                  <a:pt x="206800" y="8572"/>
                </a:lnTo>
                <a:lnTo>
                  <a:pt x="210211" y="7620"/>
                </a:lnTo>
                <a:lnTo>
                  <a:pt x="213438" y="6032"/>
                </a:lnTo>
                <a:lnTo>
                  <a:pt x="222749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7"/>
          <p:cNvSpPr/>
          <p:nvPr/>
        </p:nvSpPr>
        <p:spPr>
          <a:xfrm>
            <a:off x="3903375" y="5229225"/>
            <a:ext cx="239874" cy="308611"/>
          </a:xfrm>
          <a:custGeom>
            <a:avLst/>
            <a:gdLst/>
            <a:ahLst/>
            <a:cxnLst/>
            <a:rect l="0" t="0" r="0" b="0"/>
            <a:pathLst>
              <a:path w="239874" h="308611">
                <a:moveTo>
                  <a:pt x="8542" y="0"/>
                </a:moveTo>
                <a:lnTo>
                  <a:pt x="74" y="0"/>
                </a:lnTo>
                <a:lnTo>
                  <a:pt x="0" y="4551"/>
                </a:lnTo>
                <a:lnTo>
                  <a:pt x="943" y="5891"/>
                </a:lnTo>
                <a:lnTo>
                  <a:pt x="2523" y="6785"/>
                </a:lnTo>
                <a:lnTo>
                  <a:pt x="4529" y="7381"/>
                </a:lnTo>
                <a:lnTo>
                  <a:pt x="5867" y="8730"/>
                </a:lnTo>
                <a:lnTo>
                  <a:pt x="6759" y="10583"/>
                </a:lnTo>
                <a:lnTo>
                  <a:pt x="7353" y="12770"/>
                </a:lnTo>
                <a:lnTo>
                  <a:pt x="10554" y="17741"/>
                </a:lnTo>
                <a:lnTo>
                  <a:pt x="15151" y="24077"/>
                </a:lnTo>
                <a:lnTo>
                  <a:pt x="20369" y="33243"/>
                </a:lnTo>
                <a:lnTo>
                  <a:pt x="25864" y="43667"/>
                </a:lnTo>
                <a:lnTo>
                  <a:pt x="37152" y="65881"/>
                </a:lnTo>
                <a:lnTo>
                  <a:pt x="39045" y="71543"/>
                </a:lnTo>
                <a:lnTo>
                  <a:pt x="40307" y="77223"/>
                </a:lnTo>
                <a:lnTo>
                  <a:pt x="41149" y="82914"/>
                </a:lnTo>
                <a:lnTo>
                  <a:pt x="42662" y="89566"/>
                </a:lnTo>
                <a:lnTo>
                  <a:pt x="44624" y="96858"/>
                </a:lnTo>
                <a:lnTo>
                  <a:pt x="49343" y="112580"/>
                </a:lnTo>
                <a:lnTo>
                  <a:pt x="62939" y="154454"/>
                </a:lnTo>
                <a:lnTo>
                  <a:pt x="64809" y="162977"/>
                </a:lnTo>
                <a:lnTo>
                  <a:pt x="66056" y="171516"/>
                </a:lnTo>
                <a:lnTo>
                  <a:pt x="66887" y="180066"/>
                </a:lnTo>
                <a:lnTo>
                  <a:pt x="67441" y="187672"/>
                </a:lnTo>
                <a:lnTo>
                  <a:pt x="67811" y="194647"/>
                </a:lnTo>
                <a:lnTo>
                  <a:pt x="68057" y="201202"/>
                </a:lnTo>
                <a:lnTo>
                  <a:pt x="69173" y="207477"/>
                </a:lnTo>
                <a:lnTo>
                  <a:pt x="70870" y="213566"/>
                </a:lnTo>
                <a:lnTo>
                  <a:pt x="72955" y="219529"/>
                </a:lnTo>
                <a:lnTo>
                  <a:pt x="74344" y="225410"/>
                </a:lnTo>
                <a:lnTo>
                  <a:pt x="75270" y="231236"/>
                </a:lnTo>
                <a:lnTo>
                  <a:pt x="75887" y="237025"/>
                </a:lnTo>
                <a:lnTo>
                  <a:pt x="76573" y="245997"/>
                </a:lnTo>
                <a:lnTo>
                  <a:pt x="76878" y="253159"/>
                </a:lnTo>
                <a:lnTo>
                  <a:pt x="77014" y="259518"/>
                </a:lnTo>
                <a:lnTo>
                  <a:pt x="78002" y="262547"/>
                </a:lnTo>
                <a:lnTo>
                  <a:pt x="83893" y="271712"/>
                </a:lnTo>
                <a:lnTo>
                  <a:pt x="85663" y="274275"/>
                </a:lnTo>
                <a:lnTo>
                  <a:pt x="85695" y="241076"/>
                </a:lnTo>
                <a:lnTo>
                  <a:pt x="86647" y="236918"/>
                </a:lnTo>
                <a:lnTo>
                  <a:pt x="90245" y="229757"/>
                </a:lnTo>
                <a:lnTo>
                  <a:pt x="95019" y="220858"/>
                </a:lnTo>
                <a:lnTo>
                  <a:pt x="99364" y="211507"/>
                </a:lnTo>
                <a:lnTo>
                  <a:pt x="101295" y="204175"/>
                </a:lnTo>
                <a:lnTo>
                  <a:pt x="104693" y="197742"/>
                </a:lnTo>
                <a:lnTo>
                  <a:pt x="111961" y="188765"/>
                </a:lnTo>
                <a:lnTo>
                  <a:pt x="118324" y="182003"/>
                </a:lnTo>
                <a:lnTo>
                  <a:pt x="127501" y="172647"/>
                </a:lnTo>
                <a:lnTo>
                  <a:pt x="131663" y="169391"/>
                </a:lnTo>
                <a:lnTo>
                  <a:pt x="142072" y="163855"/>
                </a:lnTo>
                <a:lnTo>
                  <a:pt x="148216" y="159184"/>
                </a:lnTo>
                <a:lnTo>
                  <a:pt x="152140" y="157557"/>
                </a:lnTo>
                <a:lnTo>
                  <a:pt x="156662" y="156473"/>
                </a:lnTo>
                <a:lnTo>
                  <a:pt x="161581" y="155750"/>
                </a:lnTo>
                <a:lnTo>
                  <a:pt x="165813" y="155268"/>
                </a:lnTo>
                <a:lnTo>
                  <a:pt x="173056" y="154733"/>
                </a:lnTo>
                <a:lnTo>
                  <a:pt x="179449" y="154495"/>
                </a:lnTo>
                <a:lnTo>
                  <a:pt x="188404" y="154361"/>
                </a:lnTo>
                <a:lnTo>
                  <a:pt x="199963" y="154316"/>
                </a:lnTo>
                <a:lnTo>
                  <a:pt x="202831" y="155265"/>
                </a:lnTo>
                <a:lnTo>
                  <a:pt x="208558" y="158859"/>
                </a:lnTo>
                <a:lnTo>
                  <a:pt x="212371" y="160198"/>
                </a:lnTo>
                <a:lnTo>
                  <a:pt x="216818" y="161091"/>
                </a:lnTo>
                <a:lnTo>
                  <a:pt x="221688" y="161687"/>
                </a:lnTo>
                <a:lnTo>
                  <a:pt x="224934" y="163036"/>
                </a:lnTo>
                <a:lnTo>
                  <a:pt x="227098" y="164888"/>
                </a:lnTo>
                <a:lnTo>
                  <a:pt x="228541" y="167075"/>
                </a:lnTo>
                <a:lnTo>
                  <a:pt x="230456" y="168534"/>
                </a:lnTo>
                <a:lnTo>
                  <a:pt x="232684" y="169505"/>
                </a:lnTo>
                <a:lnTo>
                  <a:pt x="235123" y="170153"/>
                </a:lnTo>
                <a:lnTo>
                  <a:pt x="236749" y="171538"/>
                </a:lnTo>
                <a:lnTo>
                  <a:pt x="237832" y="173414"/>
                </a:lnTo>
                <a:lnTo>
                  <a:pt x="238555" y="175617"/>
                </a:lnTo>
                <a:lnTo>
                  <a:pt x="239357" y="183144"/>
                </a:lnTo>
                <a:lnTo>
                  <a:pt x="239714" y="191887"/>
                </a:lnTo>
                <a:lnTo>
                  <a:pt x="239873" y="198948"/>
                </a:lnTo>
                <a:lnTo>
                  <a:pt x="238962" y="202164"/>
                </a:lnTo>
                <a:lnTo>
                  <a:pt x="234083" y="211242"/>
                </a:lnTo>
                <a:lnTo>
                  <a:pt x="232607" y="217075"/>
                </a:lnTo>
                <a:lnTo>
                  <a:pt x="229411" y="225383"/>
                </a:lnTo>
                <a:lnTo>
                  <a:pt x="225769" y="234472"/>
                </a:lnTo>
                <a:lnTo>
                  <a:pt x="224150" y="241687"/>
                </a:lnTo>
                <a:lnTo>
                  <a:pt x="220890" y="248069"/>
                </a:lnTo>
                <a:lnTo>
                  <a:pt x="213700" y="257017"/>
                </a:lnTo>
                <a:lnTo>
                  <a:pt x="208308" y="262819"/>
                </a:lnTo>
                <a:lnTo>
                  <a:pt x="197086" y="274306"/>
                </a:lnTo>
                <a:lnTo>
                  <a:pt x="190447" y="280029"/>
                </a:lnTo>
                <a:lnTo>
                  <a:pt x="186009" y="282888"/>
                </a:lnTo>
                <a:lnTo>
                  <a:pt x="181146" y="285747"/>
                </a:lnTo>
                <a:lnTo>
                  <a:pt x="176951" y="288605"/>
                </a:lnTo>
                <a:lnTo>
                  <a:pt x="169751" y="294321"/>
                </a:lnTo>
                <a:lnTo>
                  <a:pt x="163375" y="297497"/>
                </a:lnTo>
                <a:lnTo>
                  <a:pt x="160342" y="298343"/>
                </a:lnTo>
                <a:lnTo>
                  <a:pt x="154431" y="301824"/>
                </a:lnTo>
                <a:lnTo>
                  <a:pt x="151521" y="304086"/>
                </a:lnTo>
                <a:lnTo>
                  <a:pt x="145749" y="306599"/>
                </a:lnTo>
                <a:lnTo>
                  <a:pt x="139055" y="307716"/>
                </a:lnTo>
                <a:lnTo>
                  <a:pt x="134603" y="308014"/>
                </a:lnTo>
                <a:lnTo>
                  <a:pt x="125529" y="308345"/>
                </a:lnTo>
                <a:lnTo>
                  <a:pt x="113459" y="308575"/>
                </a:lnTo>
                <a:lnTo>
                  <a:pt x="85695" y="30861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roup 69"/>
          <p:cNvGrpSpPr/>
          <p:nvPr/>
        </p:nvGrpSpPr>
        <p:grpSpPr>
          <a:xfrm>
            <a:off x="6399276" y="3111817"/>
            <a:ext cx="2660554" cy="1088708"/>
            <a:chOff x="6399276" y="3111817"/>
            <a:chExt cx="2660554" cy="1088708"/>
          </a:xfrm>
        </p:grpSpPr>
        <p:sp>
          <p:nvSpPr>
            <p:cNvPr id="60" name="SMARTPenAnnotation58"/>
            <p:cNvSpPr/>
            <p:nvPr/>
          </p:nvSpPr>
          <p:spPr>
            <a:xfrm>
              <a:off x="6766664" y="3531870"/>
              <a:ext cx="299758" cy="668610"/>
            </a:xfrm>
            <a:custGeom>
              <a:avLst/>
              <a:gdLst/>
              <a:ahLst/>
              <a:cxnLst/>
              <a:rect l="0" t="0" r="0" b="0"/>
              <a:pathLst>
                <a:path w="299758" h="668610">
                  <a:moveTo>
                    <a:pt x="8468" y="0"/>
                  </a:moveTo>
                  <a:lnTo>
                    <a:pt x="0" y="0"/>
                  </a:lnTo>
                  <a:lnTo>
                    <a:pt x="7286" y="7381"/>
                  </a:lnTo>
                  <a:lnTo>
                    <a:pt x="8313" y="24526"/>
                  </a:lnTo>
                  <a:lnTo>
                    <a:pt x="8455" y="45298"/>
                  </a:lnTo>
                  <a:lnTo>
                    <a:pt x="8465" y="66203"/>
                  </a:lnTo>
                  <a:lnTo>
                    <a:pt x="11007" y="79906"/>
                  </a:lnTo>
                  <a:lnTo>
                    <a:pt x="15311" y="94569"/>
                  </a:lnTo>
                  <a:lnTo>
                    <a:pt x="22137" y="114486"/>
                  </a:lnTo>
                  <a:lnTo>
                    <a:pt x="24068" y="129940"/>
                  </a:lnTo>
                  <a:lnTo>
                    <a:pt x="27467" y="146333"/>
                  </a:lnTo>
                  <a:lnTo>
                    <a:pt x="32152" y="163144"/>
                  </a:lnTo>
                  <a:lnTo>
                    <a:pt x="37409" y="180141"/>
                  </a:lnTo>
                  <a:lnTo>
                    <a:pt x="42921" y="194680"/>
                  </a:lnTo>
                  <a:lnTo>
                    <a:pt x="48545" y="208444"/>
                  </a:lnTo>
                  <a:lnTo>
                    <a:pt x="54220" y="224087"/>
                  </a:lnTo>
                  <a:lnTo>
                    <a:pt x="62771" y="244408"/>
                  </a:lnTo>
                  <a:lnTo>
                    <a:pt x="71336" y="257943"/>
                  </a:lnTo>
                  <a:lnTo>
                    <a:pt x="79907" y="272536"/>
                  </a:lnTo>
                  <a:lnTo>
                    <a:pt x="82764" y="275988"/>
                  </a:lnTo>
                  <a:lnTo>
                    <a:pt x="85621" y="278290"/>
                  </a:lnTo>
                  <a:lnTo>
                    <a:pt x="91336" y="281799"/>
                  </a:lnTo>
                  <a:lnTo>
                    <a:pt x="97051" y="286534"/>
                  </a:lnTo>
                  <a:lnTo>
                    <a:pt x="99908" y="288177"/>
                  </a:lnTo>
                  <a:lnTo>
                    <a:pt x="105623" y="290004"/>
                  </a:lnTo>
                  <a:lnTo>
                    <a:pt x="114195" y="291032"/>
                  </a:lnTo>
                  <a:lnTo>
                    <a:pt x="122451" y="288732"/>
                  </a:lnTo>
                  <a:lnTo>
                    <a:pt x="131518" y="285488"/>
                  </a:lnTo>
                  <a:lnTo>
                    <a:pt x="138722" y="284046"/>
                  </a:lnTo>
                  <a:lnTo>
                    <a:pt x="147639" y="278325"/>
                  </a:lnTo>
                  <a:lnTo>
                    <a:pt x="156047" y="270385"/>
                  </a:lnTo>
                  <a:lnTo>
                    <a:pt x="162685" y="259607"/>
                  </a:lnTo>
                  <a:lnTo>
                    <a:pt x="170990" y="250001"/>
                  </a:lnTo>
                  <a:lnTo>
                    <a:pt x="178490" y="239381"/>
                  </a:lnTo>
                  <a:lnTo>
                    <a:pt x="185951" y="228312"/>
                  </a:lnTo>
                  <a:lnTo>
                    <a:pt x="190608" y="222693"/>
                  </a:lnTo>
                  <a:lnTo>
                    <a:pt x="195617" y="217041"/>
                  </a:lnTo>
                  <a:lnTo>
                    <a:pt x="198957" y="211369"/>
                  </a:lnTo>
                  <a:lnTo>
                    <a:pt x="205562" y="193332"/>
                  </a:lnTo>
                  <a:lnTo>
                    <a:pt x="213857" y="178318"/>
                  </a:lnTo>
                  <a:lnTo>
                    <a:pt x="221355" y="164659"/>
                  </a:lnTo>
                  <a:lnTo>
                    <a:pt x="228815" y="151287"/>
                  </a:lnTo>
                  <a:lnTo>
                    <a:pt x="238480" y="135818"/>
                  </a:lnTo>
                  <a:lnTo>
                    <a:pt x="244046" y="121958"/>
                  </a:lnTo>
                  <a:lnTo>
                    <a:pt x="249719" y="103446"/>
                  </a:lnTo>
                  <a:lnTo>
                    <a:pt x="252169" y="97539"/>
                  </a:lnTo>
                  <a:lnTo>
                    <a:pt x="254892" y="83355"/>
                  </a:lnTo>
                  <a:lnTo>
                    <a:pt x="256425" y="64385"/>
                  </a:lnTo>
                  <a:lnTo>
                    <a:pt x="256943" y="44891"/>
                  </a:lnTo>
                  <a:lnTo>
                    <a:pt x="256033" y="40405"/>
                  </a:lnTo>
                  <a:lnTo>
                    <a:pt x="250268" y="26361"/>
                  </a:lnTo>
                  <a:lnTo>
                    <a:pt x="249679" y="23288"/>
                  </a:lnTo>
                  <a:lnTo>
                    <a:pt x="248332" y="21241"/>
                  </a:lnTo>
                  <a:lnTo>
                    <a:pt x="246483" y="19875"/>
                  </a:lnTo>
                  <a:lnTo>
                    <a:pt x="244297" y="18965"/>
                  </a:lnTo>
                  <a:lnTo>
                    <a:pt x="236670" y="13133"/>
                  </a:lnTo>
                  <a:lnTo>
                    <a:pt x="231491" y="8691"/>
                  </a:lnTo>
                  <a:lnTo>
                    <a:pt x="231354" y="28973"/>
                  </a:lnTo>
                  <a:lnTo>
                    <a:pt x="231353" y="41816"/>
                  </a:lnTo>
                  <a:lnTo>
                    <a:pt x="232306" y="45975"/>
                  </a:lnTo>
                  <a:lnTo>
                    <a:pt x="240678" y="62033"/>
                  </a:lnTo>
                  <a:lnTo>
                    <a:pt x="243284" y="67073"/>
                  </a:lnTo>
                  <a:lnTo>
                    <a:pt x="246181" y="80292"/>
                  </a:lnTo>
                  <a:lnTo>
                    <a:pt x="246953" y="87818"/>
                  </a:lnTo>
                  <a:lnTo>
                    <a:pt x="249373" y="94740"/>
                  </a:lnTo>
                  <a:lnTo>
                    <a:pt x="257142" y="107512"/>
                  </a:lnTo>
                  <a:lnTo>
                    <a:pt x="261865" y="122078"/>
                  </a:lnTo>
                  <a:lnTo>
                    <a:pt x="264916" y="138076"/>
                  </a:lnTo>
                  <a:lnTo>
                    <a:pt x="269447" y="154712"/>
                  </a:lnTo>
                  <a:lnTo>
                    <a:pt x="274637" y="171631"/>
                  </a:lnTo>
                  <a:lnTo>
                    <a:pt x="285728" y="205775"/>
                  </a:lnTo>
                  <a:lnTo>
                    <a:pt x="288858" y="222901"/>
                  </a:lnTo>
                  <a:lnTo>
                    <a:pt x="291200" y="240989"/>
                  </a:lnTo>
                  <a:lnTo>
                    <a:pt x="295417" y="261729"/>
                  </a:lnTo>
                  <a:lnTo>
                    <a:pt x="296922" y="272593"/>
                  </a:lnTo>
                  <a:lnTo>
                    <a:pt x="297926" y="283646"/>
                  </a:lnTo>
                  <a:lnTo>
                    <a:pt x="298595" y="294825"/>
                  </a:lnTo>
                  <a:lnTo>
                    <a:pt x="299338" y="314866"/>
                  </a:lnTo>
                  <a:lnTo>
                    <a:pt x="299757" y="344753"/>
                  </a:lnTo>
                  <a:lnTo>
                    <a:pt x="298902" y="365631"/>
                  </a:lnTo>
                  <a:lnTo>
                    <a:pt x="295348" y="384435"/>
                  </a:lnTo>
                  <a:lnTo>
                    <a:pt x="293132" y="404857"/>
                  </a:lnTo>
                  <a:lnTo>
                    <a:pt x="292542" y="415637"/>
                  </a:lnTo>
                  <a:lnTo>
                    <a:pt x="291195" y="426634"/>
                  </a:lnTo>
                  <a:lnTo>
                    <a:pt x="289346" y="437775"/>
                  </a:lnTo>
                  <a:lnTo>
                    <a:pt x="287160" y="449012"/>
                  </a:lnTo>
                  <a:lnTo>
                    <a:pt x="279651" y="469118"/>
                  </a:lnTo>
                  <a:lnTo>
                    <a:pt x="259308" y="509860"/>
                  </a:lnTo>
                  <a:lnTo>
                    <a:pt x="253800" y="519929"/>
                  </a:lnTo>
                  <a:lnTo>
                    <a:pt x="248223" y="529499"/>
                  </a:lnTo>
                  <a:lnTo>
                    <a:pt x="236946" y="547753"/>
                  </a:lnTo>
                  <a:lnTo>
                    <a:pt x="214184" y="582755"/>
                  </a:lnTo>
                  <a:lnTo>
                    <a:pt x="208477" y="591385"/>
                  </a:lnTo>
                  <a:lnTo>
                    <a:pt x="202767" y="599044"/>
                  </a:lnTo>
                  <a:lnTo>
                    <a:pt x="197056" y="606055"/>
                  </a:lnTo>
                  <a:lnTo>
                    <a:pt x="191343" y="612634"/>
                  </a:lnTo>
                  <a:lnTo>
                    <a:pt x="185630" y="618925"/>
                  </a:lnTo>
                  <a:lnTo>
                    <a:pt x="174202" y="630995"/>
                  </a:lnTo>
                  <a:lnTo>
                    <a:pt x="168487" y="635928"/>
                  </a:lnTo>
                  <a:lnTo>
                    <a:pt x="162772" y="640170"/>
                  </a:lnTo>
                  <a:lnTo>
                    <a:pt x="157057" y="643950"/>
                  </a:lnTo>
                  <a:lnTo>
                    <a:pt x="151343" y="647422"/>
                  </a:lnTo>
                  <a:lnTo>
                    <a:pt x="145628" y="650690"/>
                  </a:lnTo>
                  <a:lnTo>
                    <a:pt x="134198" y="656860"/>
                  </a:lnTo>
                  <a:lnTo>
                    <a:pt x="122768" y="662778"/>
                  </a:lnTo>
                  <a:lnTo>
                    <a:pt x="117053" y="664737"/>
                  </a:lnTo>
                  <a:lnTo>
                    <a:pt x="111338" y="666043"/>
                  </a:lnTo>
                  <a:lnTo>
                    <a:pt x="105623" y="666913"/>
                  </a:lnTo>
                  <a:lnTo>
                    <a:pt x="99908" y="667494"/>
                  </a:lnTo>
                  <a:lnTo>
                    <a:pt x="94193" y="667881"/>
                  </a:lnTo>
                  <a:lnTo>
                    <a:pt x="83716" y="668311"/>
                  </a:lnTo>
                  <a:lnTo>
                    <a:pt x="72462" y="668553"/>
                  </a:lnTo>
                  <a:lnTo>
                    <a:pt x="66120" y="668609"/>
                  </a:lnTo>
                  <a:lnTo>
                    <a:pt x="63095" y="667672"/>
                  </a:lnTo>
                  <a:lnTo>
                    <a:pt x="57194" y="664090"/>
                  </a:lnTo>
                  <a:lnTo>
                    <a:pt x="48517" y="656719"/>
                  </a:lnTo>
                  <a:lnTo>
                    <a:pt x="39914" y="643951"/>
                  </a:lnTo>
                  <a:lnTo>
                    <a:pt x="36732" y="636086"/>
                  </a:lnTo>
                  <a:lnTo>
                    <a:pt x="34940" y="626302"/>
                  </a:lnTo>
                  <a:lnTo>
                    <a:pt x="34186" y="61722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59"/>
            <p:cNvSpPr/>
            <p:nvPr/>
          </p:nvSpPr>
          <p:spPr>
            <a:xfrm>
              <a:off x="7238047" y="3566160"/>
              <a:ext cx="274321" cy="8573"/>
            </a:xfrm>
            <a:custGeom>
              <a:avLst/>
              <a:gdLst/>
              <a:ahLst/>
              <a:cxnLst/>
              <a:rect l="0" t="0" r="0" b="0"/>
              <a:pathLst>
                <a:path w="274321" h="8573">
                  <a:moveTo>
                    <a:pt x="0" y="8572"/>
                  </a:moveTo>
                  <a:lnTo>
                    <a:pt x="113067" y="8572"/>
                  </a:lnTo>
                  <a:lnTo>
                    <a:pt x="121098" y="7619"/>
                  </a:lnTo>
                  <a:lnTo>
                    <a:pt x="129310" y="6032"/>
                  </a:lnTo>
                  <a:lnTo>
                    <a:pt x="137641" y="4021"/>
                  </a:lnTo>
                  <a:lnTo>
                    <a:pt x="146053" y="2681"/>
                  </a:lnTo>
                  <a:lnTo>
                    <a:pt x="154519" y="1787"/>
                  </a:lnTo>
                  <a:lnTo>
                    <a:pt x="163020" y="1191"/>
                  </a:lnTo>
                  <a:lnTo>
                    <a:pt x="171545" y="794"/>
                  </a:lnTo>
                  <a:lnTo>
                    <a:pt x="188637" y="352"/>
                  </a:lnTo>
                  <a:lnTo>
                    <a:pt x="244054" y="13"/>
                  </a:lnTo>
                  <a:lnTo>
                    <a:pt x="27432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60"/>
            <p:cNvSpPr/>
            <p:nvPr/>
          </p:nvSpPr>
          <p:spPr>
            <a:xfrm>
              <a:off x="7272337" y="3711892"/>
              <a:ext cx="222886" cy="1"/>
            </a:xfrm>
            <a:custGeom>
              <a:avLst/>
              <a:gdLst/>
              <a:ahLst/>
              <a:cxnLst/>
              <a:rect l="0" t="0" r="0" b="0"/>
              <a:pathLst>
                <a:path w="222886" h="1">
                  <a:moveTo>
                    <a:pt x="0" y="0"/>
                  </a:move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61"/>
            <p:cNvSpPr/>
            <p:nvPr/>
          </p:nvSpPr>
          <p:spPr>
            <a:xfrm>
              <a:off x="7598607" y="3437607"/>
              <a:ext cx="308096" cy="445736"/>
            </a:xfrm>
            <a:custGeom>
              <a:avLst/>
              <a:gdLst/>
              <a:ahLst/>
              <a:cxnLst/>
              <a:rect l="0" t="0" r="0" b="0"/>
              <a:pathLst>
                <a:path w="308096" h="445736">
                  <a:moveTo>
                    <a:pt x="42348" y="34255"/>
                  </a:moveTo>
                  <a:lnTo>
                    <a:pt x="42348" y="26874"/>
                  </a:lnTo>
                  <a:lnTo>
                    <a:pt x="49192" y="19074"/>
                  </a:lnTo>
                  <a:lnTo>
                    <a:pt x="54279" y="13855"/>
                  </a:lnTo>
                  <a:lnTo>
                    <a:pt x="56969" y="12083"/>
                  </a:lnTo>
                  <a:lnTo>
                    <a:pt x="62499" y="10113"/>
                  </a:lnTo>
                  <a:lnTo>
                    <a:pt x="80069" y="4454"/>
                  </a:lnTo>
                  <a:lnTo>
                    <a:pt x="86545" y="2957"/>
                  </a:lnTo>
                  <a:lnTo>
                    <a:pt x="92767" y="1960"/>
                  </a:lnTo>
                  <a:lnTo>
                    <a:pt x="98821" y="1295"/>
                  </a:lnTo>
                  <a:lnTo>
                    <a:pt x="104761" y="852"/>
                  </a:lnTo>
                  <a:lnTo>
                    <a:pt x="110627" y="556"/>
                  </a:lnTo>
                  <a:lnTo>
                    <a:pt x="116443" y="359"/>
                  </a:lnTo>
                  <a:lnTo>
                    <a:pt x="138279" y="82"/>
                  </a:lnTo>
                  <a:lnTo>
                    <a:pt x="162847" y="0"/>
                  </a:lnTo>
                  <a:lnTo>
                    <a:pt x="170306" y="941"/>
                  </a:lnTo>
                  <a:lnTo>
                    <a:pt x="177183" y="2521"/>
                  </a:lnTo>
                  <a:lnTo>
                    <a:pt x="198503" y="9295"/>
                  </a:lnTo>
                  <a:lnTo>
                    <a:pt x="206459" y="11900"/>
                  </a:lnTo>
                  <a:lnTo>
                    <a:pt x="213668" y="15542"/>
                  </a:lnTo>
                  <a:lnTo>
                    <a:pt x="220379" y="19874"/>
                  </a:lnTo>
                  <a:lnTo>
                    <a:pt x="226757" y="24668"/>
                  </a:lnTo>
                  <a:lnTo>
                    <a:pt x="232915" y="28816"/>
                  </a:lnTo>
                  <a:lnTo>
                    <a:pt x="238925" y="32534"/>
                  </a:lnTo>
                  <a:lnTo>
                    <a:pt x="244837" y="35965"/>
                  </a:lnTo>
                  <a:lnTo>
                    <a:pt x="250683" y="40158"/>
                  </a:lnTo>
                  <a:lnTo>
                    <a:pt x="256485" y="44858"/>
                  </a:lnTo>
                  <a:lnTo>
                    <a:pt x="262258" y="49896"/>
                  </a:lnTo>
                  <a:lnTo>
                    <a:pt x="266107" y="56113"/>
                  </a:lnTo>
                  <a:lnTo>
                    <a:pt x="268674" y="63114"/>
                  </a:lnTo>
                  <a:lnTo>
                    <a:pt x="270384" y="70639"/>
                  </a:lnTo>
                  <a:lnTo>
                    <a:pt x="277365" y="84081"/>
                  </a:lnTo>
                  <a:lnTo>
                    <a:pt x="281893" y="90332"/>
                  </a:lnTo>
                  <a:lnTo>
                    <a:pt x="284912" y="97357"/>
                  </a:lnTo>
                  <a:lnTo>
                    <a:pt x="286925" y="104898"/>
                  </a:lnTo>
                  <a:lnTo>
                    <a:pt x="288267" y="112783"/>
                  </a:lnTo>
                  <a:lnTo>
                    <a:pt x="289758" y="126624"/>
                  </a:lnTo>
                  <a:lnTo>
                    <a:pt x="290420" y="140078"/>
                  </a:lnTo>
                  <a:lnTo>
                    <a:pt x="290793" y="163717"/>
                  </a:lnTo>
                  <a:lnTo>
                    <a:pt x="290880" y="180376"/>
                  </a:lnTo>
                  <a:lnTo>
                    <a:pt x="288999" y="188819"/>
                  </a:lnTo>
                  <a:lnTo>
                    <a:pt x="285839" y="197306"/>
                  </a:lnTo>
                  <a:lnTo>
                    <a:pt x="281827" y="205820"/>
                  </a:lnTo>
                  <a:lnTo>
                    <a:pt x="278201" y="214354"/>
                  </a:lnTo>
                  <a:lnTo>
                    <a:pt x="274831" y="222901"/>
                  </a:lnTo>
                  <a:lnTo>
                    <a:pt x="271631" y="231457"/>
                  </a:lnTo>
                  <a:lnTo>
                    <a:pt x="267593" y="240018"/>
                  </a:lnTo>
                  <a:lnTo>
                    <a:pt x="262997" y="248583"/>
                  </a:lnTo>
                  <a:lnTo>
                    <a:pt x="258027" y="257150"/>
                  </a:lnTo>
                  <a:lnTo>
                    <a:pt x="247425" y="274290"/>
                  </a:lnTo>
                  <a:lnTo>
                    <a:pt x="225096" y="308576"/>
                  </a:lnTo>
                  <a:lnTo>
                    <a:pt x="219425" y="316196"/>
                  </a:lnTo>
                  <a:lnTo>
                    <a:pt x="213740" y="323181"/>
                  </a:lnTo>
                  <a:lnTo>
                    <a:pt x="208044" y="329742"/>
                  </a:lnTo>
                  <a:lnTo>
                    <a:pt x="202342" y="336021"/>
                  </a:lnTo>
                  <a:lnTo>
                    <a:pt x="190926" y="348078"/>
                  </a:lnTo>
                  <a:lnTo>
                    <a:pt x="169239" y="370128"/>
                  </a:lnTo>
                  <a:lnTo>
                    <a:pt x="162184" y="376280"/>
                  </a:lnTo>
                  <a:lnTo>
                    <a:pt x="155577" y="381334"/>
                  </a:lnTo>
                  <a:lnTo>
                    <a:pt x="149266" y="385656"/>
                  </a:lnTo>
                  <a:lnTo>
                    <a:pt x="143154" y="390442"/>
                  </a:lnTo>
                  <a:lnTo>
                    <a:pt x="137175" y="395538"/>
                  </a:lnTo>
                  <a:lnTo>
                    <a:pt x="131283" y="400841"/>
                  </a:lnTo>
                  <a:lnTo>
                    <a:pt x="124498" y="405328"/>
                  </a:lnTo>
                  <a:lnTo>
                    <a:pt x="117117" y="409272"/>
                  </a:lnTo>
                  <a:lnTo>
                    <a:pt x="102248" y="416194"/>
                  </a:lnTo>
                  <a:lnTo>
                    <a:pt x="71285" y="431321"/>
                  </a:lnTo>
                  <a:lnTo>
                    <a:pt x="65449" y="433268"/>
                  </a:lnTo>
                  <a:lnTo>
                    <a:pt x="59654" y="434566"/>
                  </a:lnTo>
                  <a:lnTo>
                    <a:pt x="53884" y="435432"/>
                  </a:lnTo>
                  <a:lnTo>
                    <a:pt x="48134" y="436009"/>
                  </a:lnTo>
                  <a:lnTo>
                    <a:pt x="42395" y="436393"/>
                  </a:lnTo>
                  <a:lnTo>
                    <a:pt x="36664" y="436650"/>
                  </a:lnTo>
                  <a:lnTo>
                    <a:pt x="31891" y="435868"/>
                  </a:lnTo>
                  <a:lnTo>
                    <a:pt x="24048" y="432460"/>
                  </a:lnTo>
                  <a:lnTo>
                    <a:pt x="17387" y="427770"/>
                  </a:lnTo>
                  <a:lnTo>
                    <a:pt x="8282" y="419774"/>
                  </a:lnTo>
                  <a:lnTo>
                    <a:pt x="5349" y="416998"/>
                  </a:lnTo>
                  <a:lnTo>
                    <a:pt x="3394" y="413242"/>
                  </a:lnTo>
                  <a:lnTo>
                    <a:pt x="1222" y="403989"/>
                  </a:lnTo>
                  <a:lnTo>
                    <a:pt x="257" y="393526"/>
                  </a:lnTo>
                  <a:lnTo>
                    <a:pt x="0" y="388069"/>
                  </a:lnTo>
                  <a:lnTo>
                    <a:pt x="2254" y="376926"/>
                  </a:lnTo>
                  <a:lnTo>
                    <a:pt x="4189" y="371287"/>
                  </a:lnTo>
                  <a:lnTo>
                    <a:pt x="11418" y="359942"/>
                  </a:lnTo>
                  <a:lnTo>
                    <a:pt x="20029" y="349502"/>
                  </a:lnTo>
                  <a:lnTo>
                    <a:pt x="27031" y="341687"/>
                  </a:lnTo>
                  <a:lnTo>
                    <a:pt x="32136" y="337318"/>
                  </a:lnTo>
                  <a:lnTo>
                    <a:pt x="38398" y="332499"/>
                  </a:lnTo>
                  <a:lnTo>
                    <a:pt x="45429" y="327382"/>
                  </a:lnTo>
                  <a:lnTo>
                    <a:pt x="52022" y="323018"/>
                  </a:lnTo>
                  <a:lnTo>
                    <a:pt x="58323" y="319156"/>
                  </a:lnTo>
                  <a:lnTo>
                    <a:pt x="64428" y="315629"/>
                  </a:lnTo>
                  <a:lnTo>
                    <a:pt x="71355" y="312325"/>
                  </a:lnTo>
                  <a:lnTo>
                    <a:pt x="78831" y="309170"/>
                  </a:lnTo>
                  <a:lnTo>
                    <a:pt x="86672" y="306114"/>
                  </a:lnTo>
                  <a:lnTo>
                    <a:pt x="93805" y="304077"/>
                  </a:lnTo>
                  <a:lnTo>
                    <a:pt x="100465" y="302719"/>
                  </a:lnTo>
                  <a:lnTo>
                    <a:pt x="106810" y="301813"/>
                  </a:lnTo>
                  <a:lnTo>
                    <a:pt x="113898" y="301210"/>
                  </a:lnTo>
                  <a:lnTo>
                    <a:pt x="121480" y="300808"/>
                  </a:lnTo>
                  <a:lnTo>
                    <a:pt x="136573" y="300360"/>
                  </a:lnTo>
                  <a:lnTo>
                    <a:pt x="149630" y="300162"/>
                  </a:lnTo>
                  <a:lnTo>
                    <a:pt x="156732" y="301061"/>
                  </a:lnTo>
                  <a:lnTo>
                    <a:pt x="164324" y="302613"/>
                  </a:lnTo>
                  <a:lnTo>
                    <a:pt x="172243" y="304601"/>
                  </a:lnTo>
                  <a:lnTo>
                    <a:pt x="179427" y="306878"/>
                  </a:lnTo>
                  <a:lnTo>
                    <a:pt x="186122" y="309349"/>
                  </a:lnTo>
                  <a:lnTo>
                    <a:pt x="192489" y="311948"/>
                  </a:lnTo>
                  <a:lnTo>
                    <a:pt x="198639" y="314634"/>
                  </a:lnTo>
                  <a:lnTo>
                    <a:pt x="210553" y="320158"/>
                  </a:lnTo>
                  <a:lnTo>
                    <a:pt x="227971" y="328623"/>
                  </a:lnTo>
                  <a:lnTo>
                    <a:pt x="233724" y="332418"/>
                  </a:lnTo>
                  <a:lnTo>
                    <a:pt x="239464" y="336853"/>
                  </a:lnTo>
                  <a:lnTo>
                    <a:pt x="245196" y="341714"/>
                  </a:lnTo>
                  <a:lnTo>
                    <a:pt x="254105" y="349656"/>
                  </a:lnTo>
                  <a:lnTo>
                    <a:pt x="261239" y="357313"/>
                  </a:lnTo>
                  <a:lnTo>
                    <a:pt x="267585" y="367066"/>
                  </a:lnTo>
                  <a:lnTo>
                    <a:pt x="271040" y="377751"/>
                  </a:lnTo>
                  <a:lnTo>
                    <a:pt x="271962" y="383268"/>
                  </a:lnTo>
                  <a:lnTo>
                    <a:pt x="275527" y="391937"/>
                  </a:lnTo>
                  <a:lnTo>
                    <a:pt x="282887" y="402172"/>
                  </a:lnTo>
                  <a:lnTo>
                    <a:pt x="285574" y="405263"/>
                  </a:lnTo>
                  <a:lnTo>
                    <a:pt x="287367" y="408276"/>
                  </a:lnTo>
                  <a:lnTo>
                    <a:pt x="290841" y="417068"/>
                  </a:lnTo>
                  <a:lnTo>
                    <a:pt x="300065" y="428572"/>
                  </a:lnTo>
                  <a:lnTo>
                    <a:pt x="302743" y="431436"/>
                  </a:lnTo>
                  <a:lnTo>
                    <a:pt x="304526" y="434297"/>
                  </a:lnTo>
                  <a:lnTo>
                    <a:pt x="308095" y="44573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62"/>
            <p:cNvSpPr/>
            <p:nvPr/>
          </p:nvSpPr>
          <p:spPr>
            <a:xfrm>
              <a:off x="8018144" y="3593069"/>
              <a:ext cx="222887" cy="264557"/>
            </a:xfrm>
            <a:custGeom>
              <a:avLst/>
              <a:gdLst/>
              <a:ahLst/>
              <a:cxnLst/>
              <a:rect l="0" t="0" r="0" b="0"/>
              <a:pathLst>
                <a:path w="222887" h="264557">
                  <a:moveTo>
                    <a:pt x="0" y="7381"/>
                  </a:moveTo>
                  <a:lnTo>
                    <a:pt x="7382" y="0"/>
                  </a:lnTo>
                  <a:lnTo>
                    <a:pt x="7779" y="555"/>
                  </a:lnTo>
                  <a:lnTo>
                    <a:pt x="8221" y="3712"/>
                  </a:lnTo>
                  <a:lnTo>
                    <a:pt x="9290" y="4935"/>
                  </a:lnTo>
                  <a:lnTo>
                    <a:pt x="10957" y="5750"/>
                  </a:lnTo>
                  <a:lnTo>
                    <a:pt x="13020" y="6294"/>
                  </a:lnTo>
                  <a:lnTo>
                    <a:pt x="17852" y="9438"/>
                  </a:lnTo>
                  <a:lnTo>
                    <a:pt x="23174" y="14010"/>
                  </a:lnTo>
                  <a:lnTo>
                    <a:pt x="28715" y="19217"/>
                  </a:lnTo>
                  <a:lnTo>
                    <a:pt x="37189" y="27503"/>
                  </a:lnTo>
                  <a:lnTo>
                    <a:pt x="42882" y="35692"/>
                  </a:lnTo>
                  <a:lnTo>
                    <a:pt x="45733" y="40542"/>
                  </a:lnTo>
                  <a:lnTo>
                    <a:pt x="49539" y="44728"/>
                  </a:lnTo>
                  <a:lnTo>
                    <a:pt x="53981" y="48472"/>
                  </a:lnTo>
                  <a:lnTo>
                    <a:pt x="58848" y="51920"/>
                  </a:lnTo>
                  <a:lnTo>
                    <a:pt x="63045" y="56123"/>
                  </a:lnTo>
                  <a:lnTo>
                    <a:pt x="66795" y="60831"/>
                  </a:lnTo>
                  <a:lnTo>
                    <a:pt x="84209" y="86625"/>
                  </a:lnTo>
                  <a:lnTo>
                    <a:pt x="89477" y="93547"/>
                  </a:lnTo>
                  <a:lnTo>
                    <a:pt x="94894" y="100067"/>
                  </a:lnTo>
                  <a:lnTo>
                    <a:pt x="100410" y="106319"/>
                  </a:lnTo>
                  <a:lnTo>
                    <a:pt x="105041" y="112392"/>
                  </a:lnTo>
                  <a:lnTo>
                    <a:pt x="109080" y="118346"/>
                  </a:lnTo>
                  <a:lnTo>
                    <a:pt x="112725" y="124220"/>
                  </a:lnTo>
                  <a:lnTo>
                    <a:pt x="117060" y="130041"/>
                  </a:lnTo>
                  <a:lnTo>
                    <a:pt x="121856" y="135827"/>
                  </a:lnTo>
                  <a:lnTo>
                    <a:pt x="126958" y="141589"/>
                  </a:lnTo>
                  <a:lnTo>
                    <a:pt x="131311" y="148288"/>
                  </a:lnTo>
                  <a:lnTo>
                    <a:pt x="135166" y="155611"/>
                  </a:lnTo>
                  <a:lnTo>
                    <a:pt x="138689" y="163351"/>
                  </a:lnTo>
                  <a:lnTo>
                    <a:pt x="141989" y="169463"/>
                  </a:lnTo>
                  <a:lnTo>
                    <a:pt x="145142" y="174491"/>
                  </a:lnTo>
                  <a:lnTo>
                    <a:pt x="148197" y="178795"/>
                  </a:lnTo>
                  <a:lnTo>
                    <a:pt x="152138" y="183569"/>
                  </a:lnTo>
                  <a:lnTo>
                    <a:pt x="156670" y="188657"/>
                  </a:lnTo>
                  <a:lnTo>
                    <a:pt x="165834" y="198438"/>
                  </a:lnTo>
                  <a:lnTo>
                    <a:pt x="179478" y="212478"/>
                  </a:lnTo>
                  <a:lnTo>
                    <a:pt x="185496" y="219502"/>
                  </a:lnTo>
                  <a:lnTo>
                    <a:pt x="188434" y="224043"/>
                  </a:lnTo>
                  <a:lnTo>
                    <a:pt x="191346" y="228974"/>
                  </a:lnTo>
                  <a:lnTo>
                    <a:pt x="197120" y="236994"/>
                  </a:lnTo>
                  <a:lnTo>
                    <a:pt x="199994" y="240466"/>
                  </a:lnTo>
                  <a:lnTo>
                    <a:pt x="203186" y="246864"/>
                  </a:lnTo>
                  <a:lnTo>
                    <a:pt x="204038" y="249904"/>
                  </a:lnTo>
                  <a:lnTo>
                    <a:pt x="207524" y="255822"/>
                  </a:lnTo>
                  <a:lnTo>
                    <a:pt x="209787" y="258733"/>
                  </a:lnTo>
                  <a:lnTo>
                    <a:pt x="212248" y="260674"/>
                  </a:lnTo>
                  <a:lnTo>
                    <a:pt x="214841" y="261968"/>
                  </a:lnTo>
                  <a:lnTo>
                    <a:pt x="222886" y="26455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63"/>
            <p:cNvSpPr/>
            <p:nvPr/>
          </p:nvSpPr>
          <p:spPr>
            <a:xfrm>
              <a:off x="8052434" y="3617595"/>
              <a:ext cx="171451" cy="188596"/>
            </a:xfrm>
            <a:custGeom>
              <a:avLst/>
              <a:gdLst/>
              <a:ahLst/>
              <a:cxnLst/>
              <a:rect l="0" t="0" r="0" b="0"/>
              <a:pathLst>
                <a:path w="171451" h="188596">
                  <a:moveTo>
                    <a:pt x="171450" y="0"/>
                  </a:moveTo>
                  <a:lnTo>
                    <a:pt x="171450" y="7381"/>
                  </a:lnTo>
                  <a:lnTo>
                    <a:pt x="166899" y="12770"/>
                  </a:lnTo>
                  <a:lnTo>
                    <a:pt x="162125" y="17740"/>
                  </a:lnTo>
                  <a:lnTo>
                    <a:pt x="159519" y="20399"/>
                  </a:lnTo>
                  <a:lnTo>
                    <a:pt x="156829" y="24077"/>
                  </a:lnTo>
                  <a:lnTo>
                    <a:pt x="154082" y="28434"/>
                  </a:lnTo>
                  <a:lnTo>
                    <a:pt x="151299" y="33243"/>
                  </a:lnTo>
                  <a:lnTo>
                    <a:pt x="147539" y="38355"/>
                  </a:lnTo>
                  <a:lnTo>
                    <a:pt x="143127" y="43667"/>
                  </a:lnTo>
                  <a:lnTo>
                    <a:pt x="138280" y="49114"/>
                  </a:lnTo>
                  <a:lnTo>
                    <a:pt x="134098" y="54650"/>
                  </a:lnTo>
                  <a:lnTo>
                    <a:pt x="130355" y="60246"/>
                  </a:lnTo>
                  <a:lnTo>
                    <a:pt x="126910" y="65881"/>
                  </a:lnTo>
                  <a:lnTo>
                    <a:pt x="122707" y="71543"/>
                  </a:lnTo>
                  <a:lnTo>
                    <a:pt x="118000" y="77223"/>
                  </a:lnTo>
                  <a:lnTo>
                    <a:pt x="112957" y="82914"/>
                  </a:lnTo>
                  <a:lnTo>
                    <a:pt x="102273" y="94318"/>
                  </a:lnTo>
                  <a:lnTo>
                    <a:pt x="96757" y="100026"/>
                  </a:lnTo>
                  <a:lnTo>
                    <a:pt x="91175" y="104784"/>
                  </a:lnTo>
                  <a:lnTo>
                    <a:pt x="85549" y="108908"/>
                  </a:lnTo>
                  <a:lnTo>
                    <a:pt x="79892" y="112611"/>
                  </a:lnTo>
                  <a:lnTo>
                    <a:pt x="74217" y="116984"/>
                  </a:lnTo>
                  <a:lnTo>
                    <a:pt x="68528" y="121804"/>
                  </a:lnTo>
                  <a:lnTo>
                    <a:pt x="62831" y="126922"/>
                  </a:lnTo>
                  <a:lnTo>
                    <a:pt x="51420" y="137690"/>
                  </a:lnTo>
                  <a:lnTo>
                    <a:pt x="33124" y="155573"/>
                  </a:lnTo>
                  <a:lnTo>
                    <a:pt x="28750" y="158960"/>
                  </a:lnTo>
                  <a:lnTo>
                    <a:pt x="23930" y="162171"/>
                  </a:lnTo>
                  <a:lnTo>
                    <a:pt x="18810" y="165264"/>
                  </a:lnTo>
                  <a:lnTo>
                    <a:pt x="15398" y="168278"/>
                  </a:lnTo>
                  <a:lnTo>
                    <a:pt x="13123" y="171241"/>
                  </a:lnTo>
                  <a:lnTo>
                    <a:pt x="11607" y="174168"/>
                  </a:lnTo>
                  <a:lnTo>
                    <a:pt x="9642" y="176119"/>
                  </a:lnTo>
                  <a:lnTo>
                    <a:pt x="7381" y="177420"/>
                  </a:lnTo>
                  <a:lnTo>
                    <a:pt x="4921" y="178288"/>
                  </a:lnTo>
                  <a:lnTo>
                    <a:pt x="3281" y="179818"/>
                  </a:lnTo>
                  <a:lnTo>
                    <a:pt x="2188" y="181791"/>
                  </a:lnTo>
                  <a:lnTo>
                    <a:pt x="58" y="188418"/>
                  </a:lnTo>
                  <a:lnTo>
                    <a:pt x="0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64"/>
            <p:cNvSpPr/>
            <p:nvPr/>
          </p:nvSpPr>
          <p:spPr>
            <a:xfrm>
              <a:off x="8498205" y="3549015"/>
              <a:ext cx="34290" cy="317183"/>
            </a:xfrm>
            <a:custGeom>
              <a:avLst/>
              <a:gdLst/>
              <a:ahLst/>
              <a:cxnLst/>
              <a:rect l="0" t="0" r="0" b="0"/>
              <a:pathLst>
                <a:path w="34290" h="317183">
                  <a:moveTo>
                    <a:pt x="0" y="0"/>
                  </a:moveTo>
                  <a:lnTo>
                    <a:pt x="0" y="82914"/>
                  </a:lnTo>
                  <a:lnTo>
                    <a:pt x="952" y="88614"/>
                  </a:lnTo>
                  <a:lnTo>
                    <a:pt x="2539" y="94318"/>
                  </a:lnTo>
                  <a:lnTo>
                    <a:pt x="4551" y="100026"/>
                  </a:lnTo>
                  <a:lnTo>
                    <a:pt x="5891" y="106689"/>
                  </a:lnTo>
                  <a:lnTo>
                    <a:pt x="6785" y="113988"/>
                  </a:lnTo>
                  <a:lnTo>
                    <a:pt x="7382" y="121712"/>
                  </a:lnTo>
                  <a:lnTo>
                    <a:pt x="8730" y="129719"/>
                  </a:lnTo>
                  <a:lnTo>
                    <a:pt x="10582" y="137914"/>
                  </a:lnTo>
                  <a:lnTo>
                    <a:pt x="12770" y="146235"/>
                  </a:lnTo>
                  <a:lnTo>
                    <a:pt x="14228" y="154640"/>
                  </a:lnTo>
                  <a:lnTo>
                    <a:pt x="15200" y="163101"/>
                  </a:lnTo>
                  <a:lnTo>
                    <a:pt x="15849" y="171599"/>
                  </a:lnTo>
                  <a:lnTo>
                    <a:pt x="16280" y="179169"/>
                  </a:lnTo>
                  <a:lnTo>
                    <a:pt x="16761" y="192660"/>
                  </a:lnTo>
                  <a:lnTo>
                    <a:pt x="17031" y="215517"/>
                  </a:lnTo>
                  <a:lnTo>
                    <a:pt x="18021" y="222735"/>
                  </a:lnTo>
                  <a:lnTo>
                    <a:pt x="19634" y="229453"/>
                  </a:lnTo>
                  <a:lnTo>
                    <a:pt x="21662" y="235836"/>
                  </a:lnTo>
                  <a:lnTo>
                    <a:pt x="23014" y="241043"/>
                  </a:lnTo>
                  <a:lnTo>
                    <a:pt x="23915" y="245468"/>
                  </a:lnTo>
                  <a:lnTo>
                    <a:pt x="24917" y="253877"/>
                  </a:lnTo>
                  <a:lnTo>
                    <a:pt x="25184" y="258786"/>
                  </a:lnTo>
                  <a:lnTo>
                    <a:pt x="25480" y="269321"/>
                  </a:lnTo>
                  <a:lnTo>
                    <a:pt x="25686" y="292723"/>
                  </a:lnTo>
                  <a:lnTo>
                    <a:pt x="26649" y="296114"/>
                  </a:lnTo>
                  <a:lnTo>
                    <a:pt x="28243" y="299326"/>
                  </a:lnTo>
                  <a:lnTo>
                    <a:pt x="30258" y="302421"/>
                  </a:lnTo>
                  <a:lnTo>
                    <a:pt x="31603" y="305436"/>
                  </a:lnTo>
                  <a:lnTo>
                    <a:pt x="32498" y="308399"/>
                  </a:lnTo>
                  <a:lnTo>
                    <a:pt x="34289" y="31718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65"/>
            <p:cNvSpPr/>
            <p:nvPr/>
          </p:nvSpPr>
          <p:spPr>
            <a:xfrm>
              <a:off x="8438197" y="3686175"/>
              <a:ext cx="248604" cy="25718"/>
            </a:xfrm>
            <a:custGeom>
              <a:avLst/>
              <a:gdLst/>
              <a:ahLst/>
              <a:cxnLst/>
              <a:rect l="0" t="0" r="0" b="0"/>
              <a:pathLst>
                <a:path w="248604" h="25718">
                  <a:moveTo>
                    <a:pt x="0" y="25717"/>
                  </a:moveTo>
                  <a:lnTo>
                    <a:pt x="0" y="21166"/>
                  </a:lnTo>
                  <a:lnTo>
                    <a:pt x="953" y="19825"/>
                  </a:lnTo>
                  <a:lnTo>
                    <a:pt x="2540" y="18932"/>
                  </a:lnTo>
                  <a:lnTo>
                    <a:pt x="7382" y="17498"/>
                  </a:lnTo>
                  <a:lnTo>
                    <a:pt x="12771" y="17249"/>
                  </a:lnTo>
                  <a:lnTo>
                    <a:pt x="141332" y="17145"/>
                  </a:lnTo>
                  <a:lnTo>
                    <a:pt x="148514" y="16192"/>
                  </a:lnTo>
                  <a:lnTo>
                    <a:pt x="156159" y="14604"/>
                  </a:lnTo>
                  <a:lnTo>
                    <a:pt x="164113" y="12594"/>
                  </a:lnTo>
                  <a:lnTo>
                    <a:pt x="171321" y="11253"/>
                  </a:lnTo>
                  <a:lnTo>
                    <a:pt x="178032" y="10359"/>
                  </a:lnTo>
                  <a:lnTo>
                    <a:pt x="184410" y="9764"/>
                  </a:lnTo>
                  <a:lnTo>
                    <a:pt x="190567" y="9367"/>
                  </a:lnTo>
                  <a:lnTo>
                    <a:pt x="202490" y="8925"/>
                  </a:lnTo>
                  <a:lnTo>
                    <a:pt x="224712" y="8642"/>
                  </a:lnTo>
                  <a:lnTo>
                    <a:pt x="232588" y="8603"/>
                  </a:lnTo>
                  <a:lnTo>
                    <a:pt x="236021" y="7640"/>
                  </a:lnTo>
                  <a:lnTo>
                    <a:pt x="239262" y="6046"/>
                  </a:lnTo>
                  <a:lnTo>
                    <a:pt x="24860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66"/>
            <p:cNvSpPr/>
            <p:nvPr/>
          </p:nvSpPr>
          <p:spPr>
            <a:xfrm>
              <a:off x="8772525" y="3489007"/>
              <a:ext cx="42863" cy="411329"/>
            </a:xfrm>
            <a:custGeom>
              <a:avLst/>
              <a:gdLst/>
              <a:ahLst/>
              <a:cxnLst/>
              <a:rect l="0" t="0" r="0" b="0"/>
              <a:pathLst>
                <a:path w="42863" h="411329">
                  <a:moveTo>
                    <a:pt x="0" y="0"/>
                  </a:moveTo>
                  <a:lnTo>
                    <a:pt x="0" y="20151"/>
                  </a:lnTo>
                  <a:lnTo>
                    <a:pt x="952" y="23912"/>
                  </a:lnTo>
                  <a:lnTo>
                    <a:pt x="2540" y="28324"/>
                  </a:lnTo>
                  <a:lnTo>
                    <a:pt x="4550" y="33170"/>
                  </a:lnTo>
                  <a:lnTo>
                    <a:pt x="5891" y="38306"/>
                  </a:lnTo>
                  <a:lnTo>
                    <a:pt x="6784" y="43635"/>
                  </a:lnTo>
                  <a:lnTo>
                    <a:pt x="7381" y="49092"/>
                  </a:lnTo>
                  <a:lnTo>
                    <a:pt x="8730" y="54636"/>
                  </a:lnTo>
                  <a:lnTo>
                    <a:pt x="10583" y="60236"/>
                  </a:lnTo>
                  <a:lnTo>
                    <a:pt x="12770" y="65875"/>
                  </a:lnTo>
                  <a:lnTo>
                    <a:pt x="14228" y="71540"/>
                  </a:lnTo>
                  <a:lnTo>
                    <a:pt x="15200" y="77220"/>
                  </a:lnTo>
                  <a:lnTo>
                    <a:pt x="16280" y="89565"/>
                  </a:lnTo>
                  <a:lnTo>
                    <a:pt x="16569" y="96858"/>
                  </a:lnTo>
                  <a:lnTo>
                    <a:pt x="16889" y="112580"/>
                  </a:lnTo>
                  <a:lnTo>
                    <a:pt x="17032" y="129093"/>
                  </a:lnTo>
                  <a:lnTo>
                    <a:pt x="18022" y="136545"/>
                  </a:lnTo>
                  <a:lnTo>
                    <a:pt x="19634" y="143417"/>
                  </a:lnTo>
                  <a:lnTo>
                    <a:pt x="21662" y="149904"/>
                  </a:lnTo>
                  <a:lnTo>
                    <a:pt x="23014" y="157086"/>
                  </a:lnTo>
                  <a:lnTo>
                    <a:pt x="23915" y="164731"/>
                  </a:lnTo>
                  <a:lnTo>
                    <a:pt x="24516" y="172686"/>
                  </a:lnTo>
                  <a:lnTo>
                    <a:pt x="24917" y="180847"/>
                  </a:lnTo>
                  <a:lnTo>
                    <a:pt x="25362" y="197534"/>
                  </a:lnTo>
                  <a:lnTo>
                    <a:pt x="26433" y="205984"/>
                  </a:lnTo>
                  <a:lnTo>
                    <a:pt x="28099" y="214475"/>
                  </a:lnTo>
                  <a:lnTo>
                    <a:pt x="30162" y="222993"/>
                  </a:lnTo>
                  <a:lnTo>
                    <a:pt x="32491" y="231530"/>
                  </a:lnTo>
                  <a:lnTo>
                    <a:pt x="37618" y="248635"/>
                  </a:lnTo>
                  <a:lnTo>
                    <a:pt x="39366" y="257196"/>
                  </a:lnTo>
                  <a:lnTo>
                    <a:pt x="40532" y="265762"/>
                  </a:lnTo>
                  <a:lnTo>
                    <a:pt x="41308" y="274330"/>
                  </a:lnTo>
                  <a:lnTo>
                    <a:pt x="41826" y="281946"/>
                  </a:lnTo>
                  <a:lnTo>
                    <a:pt x="42171" y="288929"/>
                  </a:lnTo>
                  <a:lnTo>
                    <a:pt x="42556" y="302721"/>
                  </a:lnTo>
                  <a:lnTo>
                    <a:pt x="42862" y="411328"/>
                  </a:lnTo>
                  <a:lnTo>
                    <a:pt x="42862" y="40290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67"/>
            <p:cNvSpPr/>
            <p:nvPr/>
          </p:nvSpPr>
          <p:spPr>
            <a:xfrm>
              <a:off x="6399276" y="3111817"/>
              <a:ext cx="2660554" cy="1088708"/>
            </a:xfrm>
            <a:custGeom>
              <a:avLst/>
              <a:gdLst/>
              <a:ahLst/>
              <a:cxnLst/>
              <a:rect l="0" t="0" r="0" b="0"/>
              <a:pathLst>
                <a:path w="2660554" h="1088708">
                  <a:moveTo>
                    <a:pt x="2544699" y="111443"/>
                  </a:moveTo>
                  <a:lnTo>
                    <a:pt x="2529937" y="104062"/>
                  </a:lnTo>
                  <a:lnTo>
                    <a:pt x="2515289" y="102153"/>
                  </a:lnTo>
                  <a:lnTo>
                    <a:pt x="2504340" y="97048"/>
                  </a:lnTo>
                  <a:lnTo>
                    <a:pt x="2442302" y="83762"/>
                  </a:lnTo>
                  <a:lnTo>
                    <a:pt x="2429657" y="80090"/>
                  </a:lnTo>
                  <a:lnTo>
                    <a:pt x="2347469" y="69161"/>
                  </a:lnTo>
                  <a:lnTo>
                    <a:pt x="2319255" y="66212"/>
                  </a:lnTo>
                  <a:lnTo>
                    <a:pt x="2275588" y="61233"/>
                  </a:lnTo>
                  <a:lnTo>
                    <a:pt x="2195101" y="54188"/>
                  </a:lnTo>
                  <a:lnTo>
                    <a:pt x="2118770" y="50724"/>
                  </a:lnTo>
                  <a:lnTo>
                    <a:pt x="2028384" y="40866"/>
                  </a:lnTo>
                  <a:lnTo>
                    <a:pt x="1958652" y="35156"/>
                  </a:lnTo>
                  <a:lnTo>
                    <a:pt x="1882889" y="29853"/>
                  </a:lnTo>
                  <a:lnTo>
                    <a:pt x="1815695" y="25582"/>
                  </a:lnTo>
                  <a:lnTo>
                    <a:pt x="1734817" y="18444"/>
                  </a:lnTo>
                  <a:lnTo>
                    <a:pt x="1652623" y="17316"/>
                  </a:lnTo>
                  <a:lnTo>
                    <a:pt x="1584473" y="12628"/>
                  </a:lnTo>
                  <a:lnTo>
                    <a:pt x="1509134" y="9374"/>
                  </a:lnTo>
                  <a:lnTo>
                    <a:pt x="1432587" y="6191"/>
                  </a:lnTo>
                  <a:lnTo>
                    <a:pt x="1357600" y="1223"/>
                  </a:lnTo>
                  <a:lnTo>
                    <a:pt x="1279535" y="242"/>
                  </a:lnTo>
                  <a:lnTo>
                    <a:pt x="843262" y="0"/>
                  </a:lnTo>
                  <a:lnTo>
                    <a:pt x="771078" y="6844"/>
                  </a:lnTo>
                  <a:lnTo>
                    <a:pt x="701786" y="14828"/>
                  </a:lnTo>
                  <a:lnTo>
                    <a:pt x="633066" y="21238"/>
                  </a:lnTo>
                  <a:lnTo>
                    <a:pt x="565411" y="25785"/>
                  </a:lnTo>
                  <a:lnTo>
                    <a:pt x="490660" y="32982"/>
                  </a:lnTo>
                  <a:lnTo>
                    <a:pt x="409027" y="38726"/>
                  </a:lnTo>
                  <a:lnTo>
                    <a:pt x="331480" y="47050"/>
                  </a:lnTo>
                  <a:lnTo>
                    <a:pt x="250205" y="52131"/>
                  </a:lnTo>
                  <a:lnTo>
                    <a:pt x="170621" y="64195"/>
                  </a:lnTo>
                  <a:lnTo>
                    <a:pt x="141817" y="67714"/>
                  </a:lnTo>
                  <a:lnTo>
                    <a:pt x="119821" y="69276"/>
                  </a:lnTo>
                  <a:lnTo>
                    <a:pt x="84040" y="83393"/>
                  </a:lnTo>
                  <a:lnTo>
                    <a:pt x="78442" y="84171"/>
                  </a:lnTo>
                  <a:lnTo>
                    <a:pt x="74710" y="86594"/>
                  </a:lnTo>
                  <a:lnTo>
                    <a:pt x="72222" y="90114"/>
                  </a:lnTo>
                  <a:lnTo>
                    <a:pt x="68505" y="98153"/>
                  </a:lnTo>
                  <a:lnTo>
                    <a:pt x="55605" y="118606"/>
                  </a:lnTo>
                  <a:lnTo>
                    <a:pt x="52548" y="129231"/>
                  </a:lnTo>
                  <a:lnTo>
                    <a:pt x="50236" y="140304"/>
                  </a:lnTo>
                  <a:lnTo>
                    <a:pt x="44532" y="158200"/>
                  </a:lnTo>
                  <a:lnTo>
                    <a:pt x="42863" y="173181"/>
                  </a:lnTo>
                  <a:lnTo>
                    <a:pt x="44662" y="189364"/>
                  </a:lnTo>
                  <a:lnTo>
                    <a:pt x="48490" y="214541"/>
                  </a:lnTo>
                  <a:lnTo>
                    <a:pt x="50338" y="231559"/>
                  </a:lnTo>
                  <a:lnTo>
                    <a:pt x="55780" y="258158"/>
                  </a:lnTo>
                  <a:lnTo>
                    <a:pt x="59721" y="288793"/>
                  </a:lnTo>
                  <a:lnTo>
                    <a:pt x="70202" y="317343"/>
                  </a:lnTo>
                  <a:lnTo>
                    <a:pt x="74155" y="349510"/>
                  </a:lnTo>
                  <a:lnTo>
                    <a:pt x="75326" y="383170"/>
                  </a:lnTo>
                  <a:lnTo>
                    <a:pt x="75799" y="474355"/>
                  </a:lnTo>
                  <a:lnTo>
                    <a:pt x="73270" y="499750"/>
                  </a:lnTo>
                  <a:lnTo>
                    <a:pt x="69923" y="525959"/>
                  </a:lnTo>
                  <a:lnTo>
                    <a:pt x="68436" y="550307"/>
                  </a:lnTo>
                  <a:lnTo>
                    <a:pt x="65235" y="576369"/>
                  </a:lnTo>
                  <a:lnTo>
                    <a:pt x="60637" y="602874"/>
                  </a:lnTo>
                  <a:lnTo>
                    <a:pt x="55419" y="627354"/>
                  </a:lnTo>
                  <a:lnTo>
                    <a:pt x="52465" y="650934"/>
                  </a:lnTo>
                  <a:lnTo>
                    <a:pt x="50199" y="674114"/>
                  </a:lnTo>
                  <a:lnTo>
                    <a:pt x="46017" y="697116"/>
                  </a:lnTo>
                  <a:lnTo>
                    <a:pt x="38444" y="720040"/>
                  </a:lnTo>
                  <a:lnTo>
                    <a:pt x="30632" y="742928"/>
                  </a:lnTo>
                  <a:lnTo>
                    <a:pt x="25283" y="776281"/>
                  </a:lnTo>
                  <a:lnTo>
                    <a:pt x="18088" y="804684"/>
                  </a:lnTo>
                  <a:lnTo>
                    <a:pt x="10876" y="832150"/>
                  </a:lnTo>
                  <a:lnTo>
                    <a:pt x="7364" y="862090"/>
                  </a:lnTo>
                  <a:lnTo>
                    <a:pt x="666" y="892778"/>
                  </a:lnTo>
                  <a:lnTo>
                    <a:pt x="0" y="900938"/>
                  </a:lnTo>
                  <a:lnTo>
                    <a:pt x="1799" y="915084"/>
                  </a:lnTo>
                  <a:lnTo>
                    <a:pt x="5627" y="933759"/>
                  </a:lnTo>
                  <a:lnTo>
                    <a:pt x="7475" y="945546"/>
                  </a:lnTo>
                  <a:lnTo>
                    <a:pt x="11471" y="957136"/>
                  </a:lnTo>
                  <a:lnTo>
                    <a:pt x="14823" y="961940"/>
                  </a:lnTo>
                  <a:lnTo>
                    <a:pt x="34743" y="979610"/>
                  </a:lnTo>
                  <a:lnTo>
                    <a:pt x="64796" y="997223"/>
                  </a:lnTo>
                  <a:lnTo>
                    <a:pt x="98715" y="1014409"/>
                  </a:lnTo>
                  <a:lnTo>
                    <a:pt x="112665" y="1017586"/>
                  </a:lnTo>
                  <a:lnTo>
                    <a:pt x="154983" y="1022444"/>
                  </a:lnTo>
                  <a:lnTo>
                    <a:pt x="171963" y="1025920"/>
                  </a:lnTo>
                  <a:lnTo>
                    <a:pt x="262473" y="1029580"/>
                  </a:lnTo>
                  <a:lnTo>
                    <a:pt x="341620" y="1036739"/>
                  </a:lnTo>
                  <a:lnTo>
                    <a:pt x="375872" y="1039655"/>
                  </a:lnTo>
                  <a:lnTo>
                    <a:pt x="430681" y="1044622"/>
                  </a:lnTo>
                  <a:lnTo>
                    <a:pt x="511147" y="1045738"/>
                  </a:lnTo>
                  <a:lnTo>
                    <a:pt x="658923" y="1045842"/>
                  </a:lnTo>
                  <a:lnTo>
                    <a:pt x="744497" y="1039060"/>
                  </a:lnTo>
                  <a:lnTo>
                    <a:pt x="817609" y="1037625"/>
                  </a:lnTo>
                  <a:lnTo>
                    <a:pt x="928694" y="1037304"/>
                  </a:lnTo>
                  <a:lnTo>
                    <a:pt x="1027543" y="1030492"/>
                  </a:lnTo>
                  <a:lnTo>
                    <a:pt x="1107411" y="1029054"/>
                  </a:lnTo>
                  <a:lnTo>
                    <a:pt x="1187393" y="1029722"/>
                  </a:lnTo>
                  <a:lnTo>
                    <a:pt x="1269938" y="1035499"/>
                  </a:lnTo>
                  <a:lnTo>
                    <a:pt x="1334189" y="1036747"/>
                  </a:lnTo>
                  <a:lnTo>
                    <a:pt x="1415633" y="1041720"/>
                  </a:lnTo>
                  <a:lnTo>
                    <a:pt x="1495927" y="1045030"/>
                  </a:lnTo>
                  <a:lnTo>
                    <a:pt x="1596000" y="1045738"/>
                  </a:lnTo>
                  <a:lnTo>
                    <a:pt x="1696020" y="1052616"/>
                  </a:lnTo>
                  <a:lnTo>
                    <a:pt x="1771481" y="1054062"/>
                  </a:lnTo>
                  <a:lnTo>
                    <a:pt x="1861215" y="1061156"/>
                  </a:lnTo>
                  <a:lnTo>
                    <a:pt x="1930265" y="1062628"/>
                  </a:lnTo>
                  <a:lnTo>
                    <a:pt x="2017815" y="1069728"/>
                  </a:lnTo>
                  <a:lnTo>
                    <a:pt x="2098583" y="1071321"/>
                  </a:lnTo>
                  <a:lnTo>
                    <a:pt x="2215961" y="1071554"/>
                  </a:lnTo>
                  <a:lnTo>
                    <a:pt x="2297249" y="1078943"/>
                  </a:lnTo>
                  <a:lnTo>
                    <a:pt x="2353339" y="1082518"/>
                  </a:lnTo>
                  <a:lnTo>
                    <a:pt x="2389847" y="1087485"/>
                  </a:lnTo>
                  <a:lnTo>
                    <a:pt x="2467317" y="1088694"/>
                  </a:lnTo>
                  <a:lnTo>
                    <a:pt x="2495607" y="1088707"/>
                  </a:lnTo>
                  <a:lnTo>
                    <a:pt x="2498636" y="1087754"/>
                  </a:lnTo>
                  <a:lnTo>
                    <a:pt x="2504541" y="1084157"/>
                  </a:lnTo>
                  <a:lnTo>
                    <a:pt x="2506497" y="1081864"/>
                  </a:lnTo>
                  <a:lnTo>
                    <a:pt x="2507801" y="1079382"/>
                  </a:lnTo>
                  <a:lnTo>
                    <a:pt x="2508670" y="1076776"/>
                  </a:lnTo>
                  <a:lnTo>
                    <a:pt x="2512176" y="1071340"/>
                  </a:lnTo>
                  <a:lnTo>
                    <a:pt x="2514445" y="1068557"/>
                  </a:lnTo>
                  <a:lnTo>
                    <a:pt x="2515957" y="1065748"/>
                  </a:lnTo>
                  <a:lnTo>
                    <a:pt x="2517637" y="1060089"/>
                  </a:lnTo>
                  <a:lnTo>
                    <a:pt x="2518863" y="1031052"/>
                  </a:lnTo>
                  <a:lnTo>
                    <a:pt x="2524849" y="1001754"/>
                  </a:lnTo>
                  <a:lnTo>
                    <a:pt x="2529560" y="968450"/>
                  </a:lnTo>
                  <a:lnTo>
                    <a:pt x="2533208" y="950487"/>
                  </a:lnTo>
                  <a:lnTo>
                    <a:pt x="2536214" y="919907"/>
                  </a:lnTo>
                  <a:lnTo>
                    <a:pt x="2541761" y="891372"/>
                  </a:lnTo>
                  <a:lnTo>
                    <a:pt x="2543828" y="859211"/>
                  </a:lnTo>
                  <a:lnTo>
                    <a:pt x="2544312" y="836849"/>
                  </a:lnTo>
                  <a:lnTo>
                    <a:pt x="2547067" y="811671"/>
                  </a:lnTo>
                  <a:lnTo>
                    <a:pt x="2551466" y="785557"/>
                  </a:lnTo>
                  <a:lnTo>
                    <a:pt x="2564840" y="721597"/>
                  </a:lnTo>
                  <a:lnTo>
                    <a:pt x="2573018" y="693772"/>
                  </a:lnTo>
                  <a:lnTo>
                    <a:pt x="2582050" y="665531"/>
                  </a:lnTo>
                  <a:lnTo>
                    <a:pt x="2589239" y="637104"/>
                  </a:lnTo>
                  <a:lnTo>
                    <a:pt x="2593069" y="611135"/>
                  </a:lnTo>
                  <a:lnTo>
                    <a:pt x="2596677" y="586893"/>
                  </a:lnTo>
                  <a:lnTo>
                    <a:pt x="2604630" y="563419"/>
                  </a:lnTo>
                  <a:lnTo>
                    <a:pt x="2609435" y="540286"/>
                  </a:lnTo>
                  <a:lnTo>
                    <a:pt x="2612523" y="516352"/>
                  </a:lnTo>
                  <a:lnTo>
                    <a:pt x="2617070" y="489840"/>
                  </a:lnTo>
                  <a:lnTo>
                    <a:pt x="2622267" y="464722"/>
                  </a:lnTo>
                  <a:lnTo>
                    <a:pt x="2630547" y="429160"/>
                  </a:lnTo>
                  <a:lnTo>
                    <a:pt x="2636493" y="397034"/>
                  </a:lnTo>
                  <a:lnTo>
                    <a:pt x="2640795" y="366877"/>
                  </a:lnTo>
                  <a:lnTo>
                    <a:pt x="2648101" y="336352"/>
                  </a:lnTo>
                  <a:lnTo>
                    <a:pt x="2652569" y="317130"/>
                  </a:lnTo>
                  <a:lnTo>
                    <a:pt x="2655082" y="285840"/>
                  </a:lnTo>
                  <a:lnTo>
                    <a:pt x="2656779" y="259001"/>
                  </a:lnTo>
                  <a:lnTo>
                    <a:pt x="2660553" y="244969"/>
                  </a:lnTo>
                  <a:lnTo>
                    <a:pt x="2660325" y="229842"/>
                  </a:lnTo>
                  <a:lnTo>
                    <a:pt x="2656968" y="201399"/>
                  </a:lnTo>
                  <a:lnTo>
                    <a:pt x="2653969" y="189206"/>
                  </a:lnTo>
                  <a:lnTo>
                    <a:pt x="2649465" y="174171"/>
                  </a:lnTo>
                  <a:lnTo>
                    <a:pt x="2647459" y="165992"/>
                  </a:lnTo>
                  <a:lnTo>
                    <a:pt x="2640975" y="151629"/>
                  </a:lnTo>
                  <a:lnTo>
                    <a:pt x="2633973" y="140918"/>
                  </a:lnTo>
                  <a:lnTo>
                    <a:pt x="2630892" y="130400"/>
                  </a:lnTo>
                  <a:lnTo>
                    <a:pt x="2621851" y="12001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10) 	3/1 (natural, integer, rational, real)</a:t>
            </a:r>
          </a:p>
          <a:p>
            <a:pPr>
              <a:buNone/>
            </a:pPr>
            <a:r>
              <a:rPr lang="en-US" dirty="0" smtClean="0"/>
              <a:t> 		-5/8 (rational, real)</a:t>
            </a:r>
          </a:p>
          <a:p>
            <a:pPr>
              <a:buNone/>
            </a:pPr>
            <a:r>
              <a:rPr lang="en-US" dirty="0" smtClean="0"/>
              <a:t>		√7 (irrational, real)</a:t>
            </a:r>
          </a:p>
          <a:p>
            <a:pPr>
              <a:buNone/>
            </a:pPr>
            <a:r>
              <a:rPr lang="en-US" dirty="0" smtClean="0"/>
              <a:t>		 .45… (rational, real)</a:t>
            </a:r>
          </a:p>
          <a:p>
            <a:pPr>
              <a:buNone/>
            </a:pPr>
            <a:r>
              <a:rPr lang="en-US" dirty="0" smtClean="0"/>
              <a:t>	 	0 (integer, rational, real)</a:t>
            </a:r>
          </a:p>
          <a:p>
            <a:pPr>
              <a:buNone/>
            </a:pPr>
            <a:r>
              <a:rPr lang="en-US" dirty="0" smtClean="0"/>
              <a:t>	 	5.6 x 10</a:t>
            </a:r>
            <a:r>
              <a:rPr lang="en-US" baseline="30000" dirty="0" smtClean="0"/>
              <a:t>3</a:t>
            </a:r>
            <a:r>
              <a:rPr lang="en-US" dirty="0" smtClean="0"/>
              <a:t> (rational, </a:t>
            </a:r>
            <a:r>
              <a:rPr lang="en-US" dirty="0" smtClean="0"/>
              <a:t>real, integer, natural)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76400"/>
            <a:ext cx="8229600" cy="4525963"/>
          </a:xfrm>
        </p:spPr>
        <p:txBody>
          <a:bodyPr numCol="2">
            <a:normAutofit/>
          </a:bodyPr>
          <a:lstStyle/>
          <a:p>
            <a:pPr>
              <a:buNone/>
            </a:pPr>
            <a:r>
              <a:rPr lang="en-US" dirty="0" smtClean="0"/>
              <a:t>1.3	Page 42-45 </a:t>
            </a:r>
          </a:p>
          <a:p>
            <a:pPr>
              <a:buNone/>
            </a:pPr>
            <a:r>
              <a:rPr lang="en-US" dirty="0" smtClean="0"/>
              <a:t>	#20-50</a:t>
            </a:r>
          </a:p>
          <a:p>
            <a:pPr>
              <a:buNone/>
            </a:pPr>
            <a:r>
              <a:rPr lang="en-US" dirty="0" smtClean="0"/>
              <a:t>	#53-58</a:t>
            </a:r>
          </a:p>
          <a:p>
            <a:pPr>
              <a:buNone/>
            </a:pPr>
            <a:r>
              <a:rPr lang="en-US" dirty="0" smtClean="0"/>
              <a:t>	#63-72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1.4</a:t>
            </a:r>
            <a:r>
              <a:rPr lang="en-US" dirty="0" smtClean="0"/>
              <a:t>, p. 58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#</a:t>
            </a:r>
            <a:r>
              <a:rPr lang="en-US" dirty="0" smtClean="0"/>
              <a:t>1-16,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25-30</a:t>
            </a:r>
            <a:r>
              <a:rPr lang="en-US" dirty="0" smtClean="0"/>
              <a:t>,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65-67</a:t>
            </a:r>
            <a:r>
              <a:rPr lang="en-US" dirty="0" smtClean="0"/>
              <a:t>,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75-78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1.1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12) 	-103 (integer, rational, real)</a:t>
            </a:r>
          </a:p>
          <a:p>
            <a:pPr>
              <a:buNone/>
            </a:pPr>
            <a:r>
              <a:rPr lang="en-US" dirty="0" smtClean="0"/>
              <a:t>		21/25 (rational, real)</a:t>
            </a:r>
          </a:p>
          <a:p>
            <a:pPr>
              <a:buNone/>
            </a:pPr>
            <a:r>
              <a:rPr lang="en-US" dirty="0" smtClean="0"/>
              <a:t>		√100 = 10 (natural, integer, rational, real)</a:t>
            </a:r>
          </a:p>
          <a:p>
            <a:pPr>
              <a:buNone/>
            </a:pPr>
            <a:r>
              <a:rPr lang="en-US" dirty="0" smtClean="0"/>
              <a:t>		-5.7/10 (rational, real)</a:t>
            </a:r>
          </a:p>
          <a:p>
            <a:pPr>
              <a:buNone/>
            </a:pPr>
            <a:r>
              <a:rPr lang="en-US" dirty="0" smtClean="0"/>
              <a:t>		2/9 (rational, real)</a:t>
            </a:r>
          </a:p>
          <a:p>
            <a:pPr>
              <a:buNone/>
            </a:pPr>
            <a:r>
              <a:rPr lang="en-US" dirty="0" smtClean="0"/>
              <a:t>		-1.457 (rational, real)</a:t>
            </a:r>
          </a:p>
          <a:p>
            <a:pPr>
              <a:buNone/>
            </a:pPr>
            <a:r>
              <a:rPr lang="en-US" dirty="0" smtClean="0"/>
              <a:t>		√3 (irrational, real)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1.1 	</a:t>
            </a:r>
            <a:r>
              <a:rPr lang="en-US" dirty="0" smtClean="0"/>
              <a:t>20-36 </a:t>
            </a:r>
            <a:r>
              <a:rPr lang="en-US" dirty="0" smtClean="0"/>
              <a:t>even, 52-78 even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20) 1396.7%</a:t>
            </a:r>
          </a:p>
          <a:p>
            <a:pPr>
              <a:buNone/>
            </a:pPr>
            <a:r>
              <a:rPr lang="en-US" dirty="0" smtClean="0"/>
              <a:t>22) -4.9%</a:t>
            </a:r>
          </a:p>
          <a:p>
            <a:pPr>
              <a:buNone/>
            </a:pPr>
            <a:r>
              <a:rPr lang="en-US" dirty="0" smtClean="0"/>
              <a:t>24) 1.26237 x 10</a:t>
            </a:r>
            <a:r>
              <a:rPr lang="en-US" baseline="30000" dirty="0" smtClean="0"/>
              <a:t>5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26) 1.369 x  10</a:t>
            </a:r>
            <a:r>
              <a:rPr lang="en-US" baseline="30000" dirty="0" smtClean="0"/>
              <a:t>-3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28) 1.056 x  10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30) -4.56 x 10</a:t>
            </a:r>
            <a:r>
              <a:rPr lang="en-US" baseline="30000" dirty="0" smtClean="0"/>
              <a:t>-3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32) 1.25 x  10</a:t>
            </a:r>
            <a:r>
              <a:rPr lang="en-US" baseline="30000" dirty="0" smtClean="0"/>
              <a:t>6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34) 7 x  10</a:t>
            </a:r>
            <a:r>
              <a:rPr lang="en-US" baseline="30000" dirty="0" smtClean="0"/>
              <a:t>-5</a:t>
            </a:r>
            <a:r>
              <a:rPr lang="en-US" dirty="0" smtClean="0"/>
              <a:t>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36) 7.89 x  10</a:t>
            </a:r>
            <a:r>
              <a:rPr lang="en-US" baseline="30000" dirty="0" smtClean="0"/>
              <a:t>-1</a:t>
            </a:r>
          </a:p>
          <a:p>
            <a:pPr>
              <a:buNone/>
            </a:pPr>
            <a:r>
              <a:rPr lang="en-US" dirty="0" smtClean="0"/>
              <a:t>52) 9 x </a:t>
            </a:r>
            <a:r>
              <a:rPr lang="en-US" dirty="0" smtClean="0"/>
              <a:t>10</a:t>
            </a:r>
            <a:r>
              <a:rPr lang="en-US" baseline="30000" dirty="0"/>
              <a:t>5</a:t>
            </a:r>
            <a:r>
              <a:rPr lang="en-US" dirty="0" smtClean="0"/>
              <a:t>, </a:t>
            </a:r>
            <a:r>
              <a:rPr lang="en-US" dirty="0" smtClean="0"/>
              <a:t>900,000 </a:t>
            </a:r>
          </a:p>
          <a:p>
            <a:pPr>
              <a:buNone/>
            </a:pPr>
            <a:r>
              <a:rPr lang="en-US" dirty="0" smtClean="0"/>
              <a:t>54) 5.6 x 10</a:t>
            </a:r>
            <a:r>
              <a:rPr lang="en-US" baseline="30000" dirty="0" smtClean="0"/>
              <a:t>-1</a:t>
            </a:r>
            <a:r>
              <a:rPr lang="en-US" dirty="0" smtClean="0"/>
              <a:t>, 0.56</a:t>
            </a:r>
          </a:p>
          <a:p>
            <a:pPr>
              <a:buNone/>
            </a:pPr>
            <a:r>
              <a:rPr lang="en-US" dirty="0" smtClean="0"/>
              <a:t>56) 6.25 x 10</a:t>
            </a:r>
            <a:r>
              <a:rPr lang="en-US" baseline="30000" dirty="0" smtClean="0"/>
              <a:t>-4</a:t>
            </a:r>
            <a:r>
              <a:rPr lang="en-US" dirty="0" smtClean="0"/>
              <a:t>, 0.000625</a:t>
            </a:r>
          </a:p>
          <a:p>
            <a:pPr>
              <a:buNone/>
            </a:pPr>
            <a:r>
              <a:rPr lang="en-US" dirty="0" smtClean="0"/>
              <a:t>58) 3 x 10</a:t>
            </a:r>
            <a:r>
              <a:rPr lang="en-US" baseline="30000" dirty="0" smtClean="0"/>
              <a:t>2</a:t>
            </a:r>
            <a:r>
              <a:rPr lang="en-US" dirty="0" smtClean="0"/>
              <a:t>, 300</a:t>
            </a:r>
          </a:p>
          <a:p>
            <a:pPr>
              <a:buNone/>
            </a:pPr>
            <a:r>
              <a:rPr lang="en-US" dirty="0" smtClean="0"/>
              <a:t>60) 4.1 x 10</a:t>
            </a:r>
            <a:r>
              <a:rPr lang="en-US" baseline="30000" dirty="0" smtClean="0"/>
              <a:t>4</a:t>
            </a:r>
            <a:r>
              <a:rPr lang="en-US" dirty="0" smtClean="0"/>
              <a:t>, 41,000</a:t>
            </a:r>
          </a:p>
          <a:p>
            <a:pPr>
              <a:buNone/>
            </a:pPr>
            <a:r>
              <a:rPr lang="en-US" dirty="0" smtClean="0"/>
              <a:t>62) 5 x 10</a:t>
            </a:r>
            <a:r>
              <a:rPr lang="en-US" baseline="30000" dirty="0" smtClean="0"/>
              <a:t>1</a:t>
            </a:r>
            <a:r>
              <a:rPr lang="en-US" dirty="0" smtClean="0"/>
              <a:t>, 50</a:t>
            </a:r>
          </a:p>
          <a:p>
            <a:pPr>
              <a:buNone/>
            </a:pPr>
            <a:r>
              <a:rPr lang="en-US" dirty="0" smtClean="0"/>
              <a:t>64) 3.36 x 10</a:t>
            </a:r>
            <a:r>
              <a:rPr lang="en-US" baseline="30000" dirty="0" smtClean="0"/>
              <a:t>19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52-78 even, 84-90 even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66) 5 x 10</a:t>
            </a:r>
            <a:r>
              <a:rPr lang="en-US" baseline="30000" dirty="0" smtClean="0"/>
              <a:t>-2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68) 3.78 x 10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70) 7.938</a:t>
            </a:r>
          </a:p>
          <a:p>
            <a:pPr>
              <a:buNone/>
            </a:pPr>
            <a:r>
              <a:rPr lang="en-US" dirty="0" smtClean="0"/>
              <a:t>72) -0.116</a:t>
            </a:r>
          </a:p>
          <a:p>
            <a:pPr>
              <a:buNone/>
            </a:pPr>
            <a:r>
              <a:rPr lang="en-US" dirty="0" smtClean="0"/>
              <a:t>74) 1.472</a:t>
            </a:r>
          </a:p>
          <a:p>
            <a:pPr>
              <a:buNone/>
            </a:pPr>
            <a:r>
              <a:rPr lang="en-US" dirty="0" smtClean="0"/>
              <a:t>76) 18.196</a:t>
            </a:r>
          </a:p>
          <a:p>
            <a:pPr>
              <a:buNone/>
            </a:pPr>
            <a:r>
              <a:rPr lang="en-US" dirty="0" smtClean="0"/>
              <a:t>78) 3.618</a:t>
            </a:r>
          </a:p>
          <a:p>
            <a:pPr>
              <a:buNone/>
            </a:pPr>
            <a:r>
              <a:rPr lang="en-US" dirty="0" smtClean="0"/>
              <a:t>84) 102,000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86) The Amazon river discharges more than 1 cubic mile per day</a:t>
            </a:r>
          </a:p>
          <a:p>
            <a:pPr>
              <a:buNone/>
            </a:pPr>
            <a:r>
              <a:rPr lang="en-US" dirty="0" smtClean="0"/>
              <a:t>88) 0.0002 cm</a:t>
            </a:r>
          </a:p>
          <a:p>
            <a:pPr>
              <a:buNone/>
            </a:pPr>
            <a:r>
              <a:rPr lang="en-US" dirty="0" smtClean="0"/>
              <a:t>90) a) military decreased between 1975 and 2002, with a slight increase between 1980-1985,  and it held steady between 2000-2002</a:t>
            </a:r>
          </a:p>
          <a:p>
            <a:pPr>
              <a:buNone/>
            </a:pPr>
            <a:r>
              <a:rPr lang="en-US" dirty="0" smtClean="0"/>
              <a:t>b) 2.6 million in 1975, 1.4 million in 2001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1.2 (p. 25) #5-12 all, 21-28 all, 43-48 all, 61-68 all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5) a) max: 61, min: -30</a:t>
            </a:r>
          </a:p>
          <a:p>
            <a:pPr>
              <a:buNone/>
            </a:pPr>
            <a:r>
              <a:rPr lang="en-US" dirty="0" smtClean="0"/>
              <a:t>b) mean: 136/9= 15.1</a:t>
            </a:r>
          </a:p>
          <a:p>
            <a:pPr>
              <a:buNone/>
            </a:pPr>
            <a:r>
              <a:rPr lang="en-US" dirty="0" smtClean="0"/>
              <a:t>Median: 15, range: 91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6) a) max: 4.75, min: -3.5</a:t>
            </a:r>
          </a:p>
          <a:p>
            <a:pPr>
              <a:buNone/>
            </a:pPr>
            <a:r>
              <a:rPr lang="en-US" dirty="0" smtClean="0"/>
              <a:t>b) mean: 10.25/7=1.46</a:t>
            </a:r>
          </a:p>
          <a:p>
            <a:pPr>
              <a:buNone/>
            </a:pPr>
            <a:r>
              <a:rPr lang="en-US" dirty="0" smtClean="0"/>
              <a:t>Median: 1.5, range: 8.25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7) a) max: π</a:t>
            </a:r>
            <a:r>
              <a:rPr lang="en-US" baseline="30000" dirty="0" smtClean="0"/>
              <a:t>2</a:t>
            </a:r>
            <a:r>
              <a:rPr lang="en-US" dirty="0" smtClean="0"/>
              <a:t>, min: √15 </a:t>
            </a:r>
          </a:p>
          <a:p>
            <a:pPr>
              <a:buNone/>
            </a:pPr>
            <a:r>
              <a:rPr lang="en-US" dirty="0" smtClean="0"/>
              <a:t>b) mean: 5.95</a:t>
            </a:r>
          </a:p>
          <a:p>
            <a:pPr>
              <a:buNone/>
            </a:pPr>
            <a:r>
              <a:rPr lang="en-US" dirty="0" smtClean="0"/>
              <a:t>Median: 4.51, range: 6.00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8) a) max: 3</a:t>
            </a:r>
            <a:r>
              <a:rPr lang="en-US" baseline="30000" dirty="0" smtClean="0"/>
              <a:t>1.2</a:t>
            </a:r>
            <a:r>
              <a:rPr lang="en-US" dirty="0" smtClean="0"/>
              <a:t>, min: </a:t>
            </a:r>
            <a:r>
              <a:rPr lang="en-US" baseline="30000" dirty="0" smtClean="0"/>
              <a:t>3</a:t>
            </a:r>
            <a:r>
              <a:rPr lang="en-US" dirty="0" smtClean="0"/>
              <a:t>√28 </a:t>
            </a:r>
          </a:p>
          <a:p>
            <a:pPr>
              <a:buNone/>
            </a:pPr>
            <a:r>
              <a:rPr lang="en-US" dirty="0" smtClean="0"/>
              <a:t>b) mean: 3.27</a:t>
            </a:r>
          </a:p>
          <a:p>
            <a:pPr>
              <a:buNone/>
            </a:pPr>
            <a:r>
              <a:rPr lang="en-US" dirty="0" smtClean="0"/>
              <a:t>Median: 3.14, range: 0.70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9) a) S={ (-1,5), (2, 2), (3, -1), (5, -4), (9, -5)</a:t>
            </a:r>
          </a:p>
          <a:p>
            <a:pPr>
              <a:buNone/>
            </a:pPr>
            <a:r>
              <a:rPr lang="en-US" dirty="0" smtClean="0"/>
              <a:t>b) D= {-1, 2, 3, 5, 9)</a:t>
            </a:r>
          </a:p>
          <a:p>
            <a:pPr>
              <a:buNone/>
            </a:pPr>
            <a:r>
              <a:rPr lang="en-US" dirty="0" smtClean="0"/>
              <a:t>R= {5, 2, -1, -4, -5)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1.2 (p. 25) #5-12 all, 21-28 all, 43-48 all, 61-68 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10) a) S= {(-2, -4), (0, -2), (2, -1), (4, 0), (6, 4)}</a:t>
            </a:r>
          </a:p>
          <a:p>
            <a:pPr>
              <a:buNone/>
            </a:pPr>
            <a:r>
              <a:rPr lang="en-US" dirty="0" smtClean="0"/>
              <a:t>b) D= {-2, 0, 2, 4, 6)</a:t>
            </a:r>
          </a:p>
          <a:p>
            <a:pPr>
              <a:buNone/>
            </a:pPr>
            <a:r>
              <a:rPr lang="en-US" dirty="0" smtClean="0"/>
              <a:t>R= {-4, -2, -1, 0, 4}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11) a) S= {(1, 5), (4, 5), (5, 6), (4, 6), (1, 5)}</a:t>
            </a:r>
          </a:p>
          <a:p>
            <a:pPr>
              <a:buNone/>
            </a:pPr>
            <a:r>
              <a:rPr lang="en-US" dirty="0" smtClean="0"/>
              <a:t>b) D= {1, 4, 5</a:t>
            </a:r>
            <a:r>
              <a:rPr lang="en-US" sz="2800" dirty="0" smtClean="0"/>
              <a:t>}</a:t>
            </a:r>
          </a:p>
          <a:p>
            <a:pPr>
              <a:buNone/>
            </a:pPr>
            <a:r>
              <a:rPr lang="en-US" sz="2800" dirty="0" smtClean="0"/>
              <a:t>R= {5, 6}</a:t>
            </a:r>
          </a:p>
          <a:p>
            <a:pPr>
              <a:buNone/>
            </a:pPr>
            <a:endParaRPr lang="en-US" sz="28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12) a) S= {(-1, ½), (0, 1), (3, ¾), (-1, 3), (-2, -</a:t>
            </a:r>
            <a:r>
              <a:rPr lang="en-US" sz="1600" dirty="0" smtClean="0"/>
              <a:t>5/6</a:t>
            </a:r>
            <a:r>
              <a:rPr lang="en-US" sz="2400" dirty="0" smtClean="0"/>
              <a:t>)</a:t>
            </a:r>
          </a:p>
          <a:p>
            <a:pPr>
              <a:buNone/>
            </a:pPr>
            <a:r>
              <a:rPr lang="en-US" sz="2400" dirty="0" smtClean="0"/>
              <a:t>b) D= {-2, -1, 0, 3}</a:t>
            </a:r>
          </a:p>
          <a:p>
            <a:pPr>
              <a:buNone/>
            </a:pP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5077777" y="2871790"/>
            <a:ext cx="3650190" cy="608646"/>
            <a:chOff x="5077777" y="2871790"/>
            <a:chExt cx="3650190" cy="608646"/>
          </a:xfrm>
        </p:grpSpPr>
        <p:sp>
          <p:nvSpPr>
            <p:cNvPr id="5" name="SMARTPenAnnotation286"/>
            <p:cNvSpPr/>
            <p:nvPr/>
          </p:nvSpPr>
          <p:spPr>
            <a:xfrm>
              <a:off x="5103525" y="2907269"/>
              <a:ext cx="59978" cy="384572"/>
            </a:xfrm>
            <a:custGeom>
              <a:avLst/>
              <a:gdLst/>
              <a:ahLst/>
              <a:cxnLst/>
              <a:rect l="0" t="0" r="0" b="0"/>
              <a:pathLst>
                <a:path w="59978" h="384572">
                  <a:moveTo>
                    <a:pt x="8542" y="7381"/>
                  </a:moveTo>
                  <a:lnTo>
                    <a:pt x="1161" y="0"/>
                  </a:lnTo>
                  <a:lnTo>
                    <a:pt x="764" y="555"/>
                  </a:lnTo>
                  <a:lnTo>
                    <a:pt x="0" y="7058"/>
                  </a:lnTo>
                  <a:lnTo>
                    <a:pt x="943" y="7166"/>
                  </a:lnTo>
                  <a:lnTo>
                    <a:pt x="2523" y="7237"/>
                  </a:lnTo>
                  <a:lnTo>
                    <a:pt x="4529" y="7285"/>
                  </a:lnTo>
                  <a:lnTo>
                    <a:pt x="5867" y="8270"/>
                  </a:lnTo>
                  <a:lnTo>
                    <a:pt x="6759" y="9878"/>
                  </a:lnTo>
                  <a:lnTo>
                    <a:pt x="7353" y="11903"/>
                  </a:lnTo>
                  <a:lnTo>
                    <a:pt x="8702" y="14206"/>
                  </a:lnTo>
                  <a:lnTo>
                    <a:pt x="10554" y="16693"/>
                  </a:lnTo>
                  <a:lnTo>
                    <a:pt x="12741" y="19304"/>
                  </a:lnTo>
                  <a:lnTo>
                    <a:pt x="15151" y="21997"/>
                  </a:lnTo>
                  <a:lnTo>
                    <a:pt x="20369" y="27529"/>
                  </a:lnTo>
                  <a:lnTo>
                    <a:pt x="22142" y="31291"/>
                  </a:lnTo>
                  <a:lnTo>
                    <a:pt x="23324" y="35703"/>
                  </a:lnTo>
                  <a:lnTo>
                    <a:pt x="24112" y="40550"/>
                  </a:lnTo>
                  <a:lnTo>
                    <a:pt x="25589" y="45686"/>
                  </a:lnTo>
                  <a:lnTo>
                    <a:pt x="27527" y="51015"/>
                  </a:lnTo>
                  <a:lnTo>
                    <a:pt x="29771" y="56472"/>
                  </a:lnTo>
                  <a:lnTo>
                    <a:pt x="31267" y="62016"/>
                  </a:lnTo>
                  <a:lnTo>
                    <a:pt x="32930" y="73256"/>
                  </a:lnTo>
                  <a:lnTo>
                    <a:pt x="33669" y="84601"/>
                  </a:lnTo>
                  <a:lnTo>
                    <a:pt x="33866" y="90293"/>
                  </a:lnTo>
                  <a:lnTo>
                    <a:pt x="34143" y="111957"/>
                  </a:lnTo>
                  <a:lnTo>
                    <a:pt x="34259" y="214452"/>
                  </a:lnTo>
                  <a:lnTo>
                    <a:pt x="35212" y="221628"/>
                  </a:lnTo>
                  <a:lnTo>
                    <a:pt x="36799" y="228317"/>
                  </a:lnTo>
                  <a:lnTo>
                    <a:pt x="38811" y="234682"/>
                  </a:lnTo>
                  <a:lnTo>
                    <a:pt x="40151" y="241782"/>
                  </a:lnTo>
                  <a:lnTo>
                    <a:pt x="41045" y="249373"/>
                  </a:lnTo>
                  <a:lnTo>
                    <a:pt x="41641" y="257292"/>
                  </a:lnTo>
                  <a:lnTo>
                    <a:pt x="42990" y="264475"/>
                  </a:lnTo>
                  <a:lnTo>
                    <a:pt x="44843" y="271170"/>
                  </a:lnTo>
                  <a:lnTo>
                    <a:pt x="47030" y="277537"/>
                  </a:lnTo>
                  <a:lnTo>
                    <a:pt x="48488" y="283688"/>
                  </a:lnTo>
                  <a:lnTo>
                    <a:pt x="50108" y="295601"/>
                  </a:lnTo>
                  <a:lnTo>
                    <a:pt x="50828" y="307246"/>
                  </a:lnTo>
                  <a:lnTo>
                    <a:pt x="51149" y="318772"/>
                  </a:lnTo>
                  <a:lnTo>
                    <a:pt x="51395" y="357184"/>
                  </a:lnTo>
                  <a:lnTo>
                    <a:pt x="52350" y="361550"/>
                  </a:lnTo>
                  <a:lnTo>
                    <a:pt x="53940" y="365414"/>
                  </a:lnTo>
                  <a:lnTo>
                    <a:pt x="58785" y="373907"/>
                  </a:lnTo>
                  <a:lnTo>
                    <a:pt x="59447" y="377609"/>
                  </a:lnTo>
                  <a:lnTo>
                    <a:pt x="59977" y="38457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287"/>
            <p:cNvSpPr/>
            <p:nvPr/>
          </p:nvSpPr>
          <p:spPr>
            <a:xfrm>
              <a:off x="5077777" y="2923265"/>
              <a:ext cx="342901" cy="368531"/>
            </a:xfrm>
            <a:custGeom>
              <a:avLst/>
              <a:gdLst/>
              <a:ahLst/>
              <a:cxnLst/>
              <a:rect l="0" t="0" r="0" b="0"/>
              <a:pathLst>
                <a:path w="342901" h="368531">
                  <a:moveTo>
                    <a:pt x="0" y="77110"/>
                  </a:moveTo>
                  <a:lnTo>
                    <a:pt x="0" y="69729"/>
                  </a:lnTo>
                  <a:lnTo>
                    <a:pt x="5892" y="61928"/>
                  </a:lnTo>
                  <a:lnTo>
                    <a:pt x="8731" y="53985"/>
                  </a:lnTo>
                  <a:lnTo>
                    <a:pt x="17741" y="42767"/>
                  </a:lnTo>
                  <a:lnTo>
                    <a:pt x="20400" y="39927"/>
                  </a:lnTo>
                  <a:lnTo>
                    <a:pt x="28434" y="34232"/>
                  </a:lnTo>
                  <a:lnTo>
                    <a:pt x="33243" y="31379"/>
                  </a:lnTo>
                  <a:lnTo>
                    <a:pt x="43668" y="28210"/>
                  </a:lnTo>
                  <a:lnTo>
                    <a:pt x="49115" y="27365"/>
                  </a:lnTo>
                  <a:lnTo>
                    <a:pt x="54650" y="25849"/>
                  </a:lnTo>
                  <a:lnTo>
                    <a:pt x="60246" y="23886"/>
                  </a:lnTo>
                  <a:lnTo>
                    <a:pt x="65882" y="21625"/>
                  </a:lnTo>
                  <a:lnTo>
                    <a:pt x="79764" y="16572"/>
                  </a:lnTo>
                  <a:lnTo>
                    <a:pt x="111958" y="5567"/>
                  </a:lnTo>
                  <a:lnTo>
                    <a:pt x="119406" y="3697"/>
                  </a:lnTo>
                  <a:lnTo>
                    <a:pt x="126277" y="2450"/>
                  </a:lnTo>
                  <a:lnTo>
                    <a:pt x="132762" y="1619"/>
                  </a:lnTo>
                  <a:lnTo>
                    <a:pt x="139943" y="1065"/>
                  </a:lnTo>
                  <a:lnTo>
                    <a:pt x="147588" y="696"/>
                  </a:lnTo>
                  <a:lnTo>
                    <a:pt x="163702" y="285"/>
                  </a:lnTo>
                  <a:lnTo>
                    <a:pt x="201298" y="0"/>
                  </a:lnTo>
                  <a:lnTo>
                    <a:pt x="207541" y="938"/>
                  </a:lnTo>
                  <a:lnTo>
                    <a:pt x="213608" y="2516"/>
                  </a:lnTo>
                  <a:lnTo>
                    <a:pt x="219558" y="4521"/>
                  </a:lnTo>
                  <a:lnTo>
                    <a:pt x="225429" y="6810"/>
                  </a:lnTo>
                  <a:lnTo>
                    <a:pt x="231249" y="9288"/>
                  </a:lnTo>
                  <a:lnTo>
                    <a:pt x="241842" y="14582"/>
                  </a:lnTo>
                  <a:lnTo>
                    <a:pt x="249725" y="20109"/>
                  </a:lnTo>
                  <a:lnTo>
                    <a:pt x="256404" y="23201"/>
                  </a:lnTo>
                  <a:lnTo>
                    <a:pt x="259518" y="24026"/>
                  </a:lnTo>
                  <a:lnTo>
                    <a:pt x="261595" y="26480"/>
                  </a:lnTo>
                  <a:lnTo>
                    <a:pt x="262979" y="30022"/>
                  </a:lnTo>
                  <a:lnTo>
                    <a:pt x="264517" y="38084"/>
                  </a:lnTo>
                  <a:lnTo>
                    <a:pt x="265383" y="48931"/>
                  </a:lnTo>
                  <a:lnTo>
                    <a:pt x="265640" y="62834"/>
                  </a:lnTo>
                  <a:lnTo>
                    <a:pt x="265734" y="84143"/>
                  </a:lnTo>
                  <a:lnTo>
                    <a:pt x="263833" y="88466"/>
                  </a:lnTo>
                  <a:lnTo>
                    <a:pt x="260661" y="92301"/>
                  </a:lnTo>
                  <a:lnTo>
                    <a:pt x="253010" y="100054"/>
                  </a:lnTo>
                  <a:lnTo>
                    <a:pt x="246434" y="109850"/>
                  </a:lnTo>
                  <a:lnTo>
                    <a:pt x="237796" y="120553"/>
                  </a:lnTo>
                  <a:lnTo>
                    <a:pt x="232826" y="126074"/>
                  </a:lnTo>
                  <a:lnTo>
                    <a:pt x="226655" y="130708"/>
                  </a:lnTo>
                  <a:lnTo>
                    <a:pt x="219683" y="134749"/>
                  </a:lnTo>
                  <a:lnTo>
                    <a:pt x="212178" y="138396"/>
                  </a:lnTo>
                  <a:lnTo>
                    <a:pt x="205270" y="142732"/>
                  </a:lnTo>
                  <a:lnTo>
                    <a:pt x="198759" y="147528"/>
                  </a:lnTo>
                  <a:lnTo>
                    <a:pt x="192514" y="152630"/>
                  </a:lnTo>
                  <a:lnTo>
                    <a:pt x="185492" y="156984"/>
                  </a:lnTo>
                  <a:lnTo>
                    <a:pt x="177954" y="160839"/>
                  </a:lnTo>
                  <a:lnTo>
                    <a:pt x="170071" y="164362"/>
                  </a:lnTo>
                  <a:lnTo>
                    <a:pt x="161958" y="167663"/>
                  </a:lnTo>
                  <a:lnTo>
                    <a:pt x="153692" y="170816"/>
                  </a:lnTo>
                  <a:lnTo>
                    <a:pt x="145324" y="173870"/>
                  </a:lnTo>
                  <a:lnTo>
                    <a:pt x="137840" y="176859"/>
                  </a:lnTo>
                  <a:lnTo>
                    <a:pt x="130946" y="179805"/>
                  </a:lnTo>
                  <a:lnTo>
                    <a:pt x="124444" y="182720"/>
                  </a:lnTo>
                  <a:lnTo>
                    <a:pt x="117253" y="185617"/>
                  </a:lnTo>
                  <a:lnTo>
                    <a:pt x="101642" y="191375"/>
                  </a:lnTo>
                  <a:lnTo>
                    <a:pt x="94432" y="193291"/>
                  </a:lnTo>
                  <a:lnTo>
                    <a:pt x="87720" y="194569"/>
                  </a:lnTo>
                  <a:lnTo>
                    <a:pt x="81339" y="195421"/>
                  </a:lnTo>
                  <a:lnTo>
                    <a:pt x="75182" y="196941"/>
                  </a:lnTo>
                  <a:lnTo>
                    <a:pt x="69171" y="198907"/>
                  </a:lnTo>
                  <a:lnTo>
                    <a:pt x="63259" y="201171"/>
                  </a:lnTo>
                  <a:lnTo>
                    <a:pt x="58365" y="201727"/>
                  </a:lnTo>
                  <a:lnTo>
                    <a:pt x="54150" y="201145"/>
                  </a:lnTo>
                  <a:lnTo>
                    <a:pt x="46927" y="198912"/>
                  </a:lnTo>
                  <a:lnTo>
                    <a:pt x="37505" y="197654"/>
                  </a:lnTo>
                  <a:lnTo>
                    <a:pt x="31592" y="197360"/>
                  </a:lnTo>
                  <a:lnTo>
                    <a:pt x="28681" y="196329"/>
                  </a:lnTo>
                  <a:lnTo>
                    <a:pt x="18852" y="189764"/>
                  </a:lnTo>
                  <a:lnTo>
                    <a:pt x="15364" y="189091"/>
                  </a:lnTo>
                  <a:lnTo>
                    <a:pt x="12543" y="188791"/>
                  </a:lnTo>
                  <a:lnTo>
                    <a:pt x="14465" y="188659"/>
                  </a:lnTo>
                  <a:lnTo>
                    <a:pt x="18494" y="186059"/>
                  </a:lnTo>
                  <a:lnTo>
                    <a:pt x="24291" y="181181"/>
                  </a:lnTo>
                  <a:lnTo>
                    <a:pt x="34396" y="180336"/>
                  </a:lnTo>
                  <a:lnTo>
                    <a:pt x="44180" y="180138"/>
                  </a:lnTo>
                  <a:lnTo>
                    <a:pt x="65983" y="180011"/>
                  </a:lnTo>
                  <a:lnTo>
                    <a:pt x="71611" y="180953"/>
                  </a:lnTo>
                  <a:lnTo>
                    <a:pt x="77268" y="182533"/>
                  </a:lnTo>
                  <a:lnTo>
                    <a:pt x="82945" y="184540"/>
                  </a:lnTo>
                  <a:lnTo>
                    <a:pt x="88634" y="186830"/>
                  </a:lnTo>
                  <a:lnTo>
                    <a:pt x="94332" y="189309"/>
                  </a:lnTo>
                  <a:lnTo>
                    <a:pt x="105743" y="194603"/>
                  </a:lnTo>
                  <a:lnTo>
                    <a:pt x="134305" y="208599"/>
                  </a:lnTo>
                  <a:lnTo>
                    <a:pt x="140019" y="212394"/>
                  </a:lnTo>
                  <a:lnTo>
                    <a:pt x="145734" y="216829"/>
                  </a:lnTo>
                  <a:lnTo>
                    <a:pt x="156210" y="226837"/>
                  </a:lnTo>
                  <a:lnTo>
                    <a:pt x="164042" y="237635"/>
                  </a:lnTo>
                  <a:lnTo>
                    <a:pt x="170697" y="248784"/>
                  </a:lnTo>
                  <a:lnTo>
                    <a:pt x="173806" y="254424"/>
                  </a:lnTo>
                  <a:lnTo>
                    <a:pt x="176831" y="261042"/>
                  </a:lnTo>
                  <a:lnTo>
                    <a:pt x="179800" y="268311"/>
                  </a:lnTo>
                  <a:lnTo>
                    <a:pt x="182732" y="276015"/>
                  </a:lnTo>
                  <a:lnTo>
                    <a:pt x="185639" y="283055"/>
                  </a:lnTo>
                  <a:lnTo>
                    <a:pt x="188529" y="289654"/>
                  </a:lnTo>
                  <a:lnTo>
                    <a:pt x="191408" y="295959"/>
                  </a:lnTo>
                  <a:lnTo>
                    <a:pt x="195233" y="302067"/>
                  </a:lnTo>
                  <a:lnTo>
                    <a:pt x="199688" y="308043"/>
                  </a:lnTo>
                  <a:lnTo>
                    <a:pt x="204563" y="313933"/>
                  </a:lnTo>
                  <a:lnTo>
                    <a:pt x="208765" y="319764"/>
                  </a:lnTo>
                  <a:lnTo>
                    <a:pt x="212519" y="325557"/>
                  </a:lnTo>
                  <a:lnTo>
                    <a:pt x="219230" y="336120"/>
                  </a:lnTo>
                  <a:lnTo>
                    <a:pt x="228364" y="347423"/>
                  </a:lnTo>
                  <a:lnTo>
                    <a:pt x="237103" y="356804"/>
                  </a:lnTo>
                  <a:lnTo>
                    <a:pt x="242856" y="362708"/>
                  </a:lnTo>
                  <a:lnTo>
                    <a:pt x="245724" y="364664"/>
                  </a:lnTo>
                  <a:lnTo>
                    <a:pt x="251451" y="366836"/>
                  </a:lnTo>
                  <a:lnTo>
                    <a:pt x="259711" y="367802"/>
                  </a:lnTo>
                  <a:lnTo>
                    <a:pt x="268779" y="368231"/>
                  </a:lnTo>
                  <a:lnTo>
                    <a:pt x="275985" y="368422"/>
                  </a:lnTo>
                  <a:lnTo>
                    <a:pt x="289948" y="368530"/>
                  </a:lnTo>
                  <a:lnTo>
                    <a:pt x="300633" y="366015"/>
                  </a:lnTo>
                  <a:lnTo>
                    <a:pt x="310780" y="362674"/>
                  </a:lnTo>
                  <a:lnTo>
                    <a:pt x="318464" y="361190"/>
                  </a:lnTo>
                  <a:lnTo>
                    <a:pt x="327595" y="360530"/>
                  </a:lnTo>
                  <a:lnTo>
                    <a:pt x="342900" y="36000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288"/>
            <p:cNvSpPr/>
            <p:nvPr/>
          </p:nvSpPr>
          <p:spPr>
            <a:xfrm>
              <a:off x="5532120" y="3060382"/>
              <a:ext cx="120015" cy="1"/>
            </a:xfrm>
            <a:custGeom>
              <a:avLst/>
              <a:gdLst/>
              <a:ahLst/>
              <a:cxnLst/>
              <a:rect l="0" t="0" r="0" b="0"/>
              <a:pathLst>
                <a:path w="120015" h="1">
                  <a:moveTo>
                    <a:pt x="0" y="0"/>
                  </a:moveTo>
                  <a:lnTo>
                    <a:pt x="12001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289"/>
            <p:cNvSpPr/>
            <p:nvPr/>
          </p:nvSpPr>
          <p:spPr>
            <a:xfrm>
              <a:off x="5549265" y="3120389"/>
              <a:ext cx="102870" cy="1"/>
            </a:xfrm>
            <a:custGeom>
              <a:avLst/>
              <a:gdLst/>
              <a:ahLst/>
              <a:cxnLst/>
              <a:rect l="0" t="0" r="0" b="0"/>
              <a:pathLst>
                <a:path w="102870" h="1">
                  <a:moveTo>
                    <a:pt x="0" y="0"/>
                  </a:moveTo>
                  <a:lnTo>
                    <a:pt x="102869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290"/>
            <p:cNvSpPr/>
            <p:nvPr/>
          </p:nvSpPr>
          <p:spPr>
            <a:xfrm>
              <a:off x="5883592" y="2871790"/>
              <a:ext cx="214313" cy="462410"/>
            </a:xfrm>
            <a:custGeom>
              <a:avLst/>
              <a:gdLst/>
              <a:ahLst/>
              <a:cxnLst/>
              <a:rect l="0" t="0" r="0" b="0"/>
              <a:pathLst>
                <a:path w="214313" h="462410">
                  <a:moveTo>
                    <a:pt x="171450" y="17142"/>
                  </a:moveTo>
                  <a:lnTo>
                    <a:pt x="171450" y="12591"/>
                  </a:lnTo>
                  <a:lnTo>
                    <a:pt x="170498" y="11251"/>
                  </a:lnTo>
                  <a:lnTo>
                    <a:pt x="168910" y="10357"/>
                  </a:lnTo>
                  <a:lnTo>
                    <a:pt x="164606" y="9364"/>
                  </a:lnTo>
                  <a:lnTo>
                    <a:pt x="159518" y="8922"/>
                  </a:lnTo>
                  <a:lnTo>
                    <a:pt x="154082" y="8727"/>
                  </a:lnTo>
                  <a:lnTo>
                    <a:pt x="142831" y="8601"/>
                  </a:lnTo>
                  <a:lnTo>
                    <a:pt x="139988" y="7638"/>
                  </a:lnTo>
                  <a:lnTo>
                    <a:pt x="134289" y="4028"/>
                  </a:lnTo>
                  <a:lnTo>
                    <a:pt x="130484" y="2684"/>
                  </a:lnTo>
                  <a:lnTo>
                    <a:pt x="126042" y="1789"/>
                  </a:lnTo>
                  <a:lnTo>
                    <a:pt x="121175" y="1191"/>
                  </a:lnTo>
                  <a:lnTo>
                    <a:pt x="116979" y="793"/>
                  </a:lnTo>
                  <a:lnTo>
                    <a:pt x="113228" y="528"/>
                  </a:lnTo>
                  <a:lnTo>
                    <a:pt x="109775" y="351"/>
                  </a:lnTo>
                  <a:lnTo>
                    <a:pt x="103399" y="154"/>
                  </a:lnTo>
                  <a:lnTo>
                    <a:pt x="86994" y="28"/>
                  </a:lnTo>
                  <a:lnTo>
                    <a:pt x="66085" y="0"/>
                  </a:lnTo>
                  <a:lnTo>
                    <a:pt x="63107" y="951"/>
                  </a:lnTo>
                  <a:lnTo>
                    <a:pt x="57257" y="4549"/>
                  </a:lnTo>
                  <a:lnTo>
                    <a:pt x="51482" y="6782"/>
                  </a:lnTo>
                  <a:lnTo>
                    <a:pt x="48610" y="7378"/>
                  </a:lnTo>
                  <a:lnTo>
                    <a:pt x="42877" y="10580"/>
                  </a:lnTo>
                  <a:lnTo>
                    <a:pt x="37154" y="15178"/>
                  </a:lnTo>
                  <a:lnTo>
                    <a:pt x="31435" y="20397"/>
                  </a:lnTo>
                  <a:lnTo>
                    <a:pt x="29529" y="23122"/>
                  </a:lnTo>
                  <a:lnTo>
                    <a:pt x="21669" y="41730"/>
                  </a:lnTo>
                  <a:lnTo>
                    <a:pt x="21113" y="45917"/>
                  </a:lnTo>
                  <a:lnTo>
                    <a:pt x="21695" y="49660"/>
                  </a:lnTo>
                  <a:lnTo>
                    <a:pt x="23930" y="56359"/>
                  </a:lnTo>
                  <a:lnTo>
                    <a:pt x="25188" y="66439"/>
                  </a:lnTo>
                  <a:lnTo>
                    <a:pt x="25560" y="80114"/>
                  </a:lnTo>
                  <a:lnTo>
                    <a:pt x="25717" y="155830"/>
                  </a:lnTo>
                  <a:lnTo>
                    <a:pt x="24765" y="159130"/>
                  </a:lnTo>
                  <a:lnTo>
                    <a:pt x="19826" y="168327"/>
                  </a:lnTo>
                  <a:lnTo>
                    <a:pt x="18336" y="174188"/>
                  </a:lnTo>
                  <a:lnTo>
                    <a:pt x="17498" y="182843"/>
                  </a:lnTo>
                  <a:lnTo>
                    <a:pt x="16428" y="185711"/>
                  </a:lnTo>
                  <a:lnTo>
                    <a:pt x="9795" y="195468"/>
                  </a:lnTo>
                  <a:lnTo>
                    <a:pt x="4384" y="201213"/>
                  </a:lnTo>
                  <a:lnTo>
                    <a:pt x="0" y="205737"/>
                  </a:lnTo>
                  <a:lnTo>
                    <a:pt x="53943" y="205737"/>
                  </a:lnTo>
                  <a:lnTo>
                    <a:pt x="56917" y="206690"/>
                  </a:lnTo>
                  <a:lnTo>
                    <a:pt x="62762" y="210288"/>
                  </a:lnTo>
                  <a:lnTo>
                    <a:pt x="64701" y="212581"/>
                  </a:lnTo>
                  <a:lnTo>
                    <a:pt x="65994" y="215062"/>
                  </a:lnTo>
                  <a:lnTo>
                    <a:pt x="66856" y="217669"/>
                  </a:lnTo>
                  <a:lnTo>
                    <a:pt x="70354" y="223105"/>
                  </a:lnTo>
                  <a:lnTo>
                    <a:pt x="72620" y="225888"/>
                  </a:lnTo>
                  <a:lnTo>
                    <a:pt x="74131" y="228696"/>
                  </a:lnTo>
                  <a:lnTo>
                    <a:pt x="77210" y="237199"/>
                  </a:lnTo>
                  <a:lnTo>
                    <a:pt x="82779" y="245751"/>
                  </a:lnTo>
                  <a:lnTo>
                    <a:pt x="84416" y="251461"/>
                  </a:lnTo>
                  <a:lnTo>
                    <a:pt x="83899" y="254317"/>
                  </a:lnTo>
                  <a:lnTo>
                    <a:pt x="79575" y="262888"/>
                  </a:lnTo>
                  <a:lnTo>
                    <a:pt x="75091" y="276857"/>
                  </a:lnTo>
                  <a:lnTo>
                    <a:pt x="70522" y="285924"/>
                  </a:lnTo>
                  <a:lnTo>
                    <a:pt x="65316" y="293128"/>
                  </a:lnTo>
                  <a:lnTo>
                    <a:pt x="62367" y="299505"/>
                  </a:lnTo>
                  <a:lnTo>
                    <a:pt x="60103" y="306467"/>
                  </a:lnTo>
                  <a:lnTo>
                    <a:pt x="54427" y="320144"/>
                  </a:lnTo>
                  <a:lnTo>
                    <a:pt x="51369" y="330652"/>
                  </a:lnTo>
                  <a:lnTo>
                    <a:pt x="47278" y="336820"/>
                  </a:lnTo>
                  <a:lnTo>
                    <a:pt x="44825" y="345276"/>
                  </a:lnTo>
                  <a:lnTo>
                    <a:pt x="44171" y="350198"/>
                  </a:lnTo>
                  <a:lnTo>
                    <a:pt x="40904" y="358207"/>
                  </a:lnTo>
                  <a:lnTo>
                    <a:pt x="37229" y="364942"/>
                  </a:lnTo>
                  <a:lnTo>
                    <a:pt x="35597" y="371110"/>
                  </a:lnTo>
                  <a:lnTo>
                    <a:pt x="34677" y="384488"/>
                  </a:lnTo>
                  <a:lnTo>
                    <a:pt x="35501" y="388722"/>
                  </a:lnTo>
                  <a:lnTo>
                    <a:pt x="41211" y="400184"/>
                  </a:lnTo>
                  <a:lnTo>
                    <a:pt x="46256" y="409951"/>
                  </a:lnTo>
                  <a:lnTo>
                    <a:pt x="49133" y="418101"/>
                  </a:lnTo>
                  <a:lnTo>
                    <a:pt x="49900" y="421608"/>
                  </a:lnTo>
                  <a:lnTo>
                    <a:pt x="53293" y="428045"/>
                  </a:lnTo>
                  <a:lnTo>
                    <a:pt x="55531" y="431095"/>
                  </a:lnTo>
                  <a:lnTo>
                    <a:pt x="58928" y="434080"/>
                  </a:lnTo>
                  <a:lnTo>
                    <a:pt x="63098" y="437023"/>
                  </a:lnTo>
                  <a:lnTo>
                    <a:pt x="67783" y="439938"/>
                  </a:lnTo>
                  <a:lnTo>
                    <a:pt x="71858" y="442834"/>
                  </a:lnTo>
                  <a:lnTo>
                    <a:pt x="75528" y="445716"/>
                  </a:lnTo>
                  <a:lnTo>
                    <a:pt x="78927" y="448591"/>
                  </a:lnTo>
                  <a:lnTo>
                    <a:pt x="83098" y="451459"/>
                  </a:lnTo>
                  <a:lnTo>
                    <a:pt x="87784" y="454325"/>
                  </a:lnTo>
                  <a:lnTo>
                    <a:pt x="92812" y="457187"/>
                  </a:lnTo>
                  <a:lnTo>
                    <a:pt x="97118" y="459095"/>
                  </a:lnTo>
                  <a:lnTo>
                    <a:pt x="100940" y="460368"/>
                  </a:lnTo>
                  <a:lnTo>
                    <a:pt x="104441" y="461216"/>
                  </a:lnTo>
                  <a:lnTo>
                    <a:pt x="109632" y="461781"/>
                  </a:lnTo>
                  <a:lnTo>
                    <a:pt x="115951" y="462158"/>
                  </a:lnTo>
                  <a:lnTo>
                    <a:pt x="123020" y="462409"/>
                  </a:lnTo>
                  <a:lnTo>
                    <a:pt x="128686" y="461624"/>
                  </a:lnTo>
                  <a:lnTo>
                    <a:pt x="133416" y="460149"/>
                  </a:lnTo>
                  <a:lnTo>
                    <a:pt x="137521" y="458212"/>
                  </a:lnTo>
                  <a:lnTo>
                    <a:pt x="142164" y="456921"/>
                  </a:lnTo>
                  <a:lnTo>
                    <a:pt x="147163" y="456061"/>
                  </a:lnTo>
                  <a:lnTo>
                    <a:pt x="152401" y="455487"/>
                  </a:lnTo>
                  <a:lnTo>
                    <a:pt x="157798" y="454152"/>
                  </a:lnTo>
                  <a:lnTo>
                    <a:pt x="163301" y="452310"/>
                  </a:lnTo>
                  <a:lnTo>
                    <a:pt x="168875" y="450129"/>
                  </a:lnTo>
                  <a:lnTo>
                    <a:pt x="173544" y="448675"/>
                  </a:lnTo>
                  <a:lnTo>
                    <a:pt x="177608" y="447706"/>
                  </a:lnTo>
                  <a:lnTo>
                    <a:pt x="181270" y="447059"/>
                  </a:lnTo>
                  <a:lnTo>
                    <a:pt x="187880" y="443802"/>
                  </a:lnTo>
                  <a:lnTo>
                    <a:pt x="190975" y="441599"/>
                  </a:lnTo>
                  <a:lnTo>
                    <a:pt x="196956" y="439152"/>
                  </a:lnTo>
                  <a:lnTo>
                    <a:pt x="204005" y="437581"/>
                  </a:lnTo>
                  <a:lnTo>
                    <a:pt x="209777" y="437309"/>
                  </a:lnTo>
                  <a:lnTo>
                    <a:pt x="214312" y="4371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291"/>
            <p:cNvSpPr/>
            <p:nvPr/>
          </p:nvSpPr>
          <p:spPr>
            <a:xfrm>
              <a:off x="6200775" y="3043237"/>
              <a:ext cx="102871" cy="17146"/>
            </a:xfrm>
            <a:custGeom>
              <a:avLst/>
              <a:gdLst/>
              <a:ahLst/>
              <a:cxnLst/>
              <a:rect l="0" t="0" r="0" b="0"/>
              <a:pathLst>
                <a:path w="102871" h="17146">
                  <a:moveTo>
                    <a:pt x="0" y="17145"/>
                  </a:moveTo>
                  <a:lnTo>
                    <a:pt x="28693" y="17145"/>
                  </a:lnTo>
                  <a:lnTo>
                    <a:pt x="31511" y="16193"/>
                  </a:lnTo>
                  <a:lnTo>
                    <a:pt x="34342" y="14605"/>
                  </a:lnTo>
                  <a:lnTo>
                    <a:pt x="37182" y="12594"/>
                  </a:lnTo>
                  <a:lnTo>
                    <a:pt x="40980" y="11254"/>
                  </a:lnTo>
                  <a:lnTo>
                    <a:pt x="45417" y="10360"/>
                  </a:lnTo>
                  <a:lnTo>
                    <a:pt x="50281" y="9764"/>
                  </a:lnTo>
                  <a:lnTo>
                    <a:pt x="55428" y="9367"/>
                  </a:lnTo>
                  <a:lnTo>
                    <a:pt x="60764" y="9102"/>
                  </a:lnTo>
                  <a:lnTo>
                    <a:pt x="74836" y="8730"/>
                  </a:lnTo>
                  <a:lnTo>
                    <a:pt x="78466" y="8677"/>
                  </a:lnTo>
                  <a:lnTo>
                    <a:pt x="82790" y="7690"/>
                  </a:lnTo>
                  <a:lnTo>
                    <a:pt x="87578" y="6079"/>
                  </a:lnTo>
                  <a:lnTo>
                    <a:pt x="10287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292"/>
            <p:cNvSpPr/>
            <p:nvPr/>
          </p:nvSpPr>
          <p:spPr>
            <a:xfrm>
              <a:off x="6380801" y="2940367"/>
              <a:ext cx="162875" cy="222737"/>
            </a:xfrm>
            <a:custGeom>
              <a:avLst/>
              <a:gdLst/>
              <a:ahLst/>
              <a:cxnLst/>
              <a:rect l="0" t="0" r="0" b="0"/>
              <a:pathLst>
                <a:path w="162875" h="222737">
                  <a:moveTo>
                    <a:pt x="162874" y="0"/>
                  </a:moveTo>
                  <a:lnTo>
                    <a:pt x="162874" y="4551"/>
                  </a:lnTo>
                  <a:lnTo>
                    <a:pt x="160968" y="5892"/>
                  </a:lnTo>
                  <a:lnTo>
                    <a:pt x="157793" y="6785"/>
                  </a:lnTo>
                  <a:lnTo>
                    <a:pt x="153772" y="7381"/>
                  </a:lnTo>
                  <a:lnTo>
                    <a:pt x="149186" y="7778"/>
                  </a:lnTo>
                  <a:lnTo>
                    <a:pt x="144223" y="8043"/>
                  </a:lnTo>
                  <a:lnTo>
                    <a:pt x="139011" y="8220"/>
                  </a:lnTo>
                  <a:lnTo>
                    <a:pt x="133630" y="9290"/>
                  </a:lnTo>
                  <a:lnTo>
                    <a:pt x="128138" y="10956"/>
                  </a:lnTo>
                  <a:lnTo>
                    <a:pt x="122571" y="13019"/>
                  </a:lnTo>
                  <a:lnTo>
                    <a:pt x="116955" y="15347"/>
                  </a:lnTo>
                  <a:lnTo>
                    <a:pt x="111306" y="17851"/>
                  </a:lnTo>
                  <a:lnTo>
                    <a:pt x="105636" y="20473"/>
                  </a:lnTo>
                  <a:lnTo>
                    <a:pt x="99950" y="22221"/>
                  </a:lnTo>
                  <a:lnTo>
                    <a:pt x="94254" y="23387"/>
                  </a:lnTo>
                  <a:lnTo>
                    <a:pt x="88553" y="24164"/>
                  </a:lnTo>
                  <a:lnTo>
                    <a:pt x="82847" y="24682"/>
                  </a:lnTo>
                  <a:lnTo>
                    <a:pt x="77137" y="25027"/>
                  </a:lnTo>
                  <a:lnTo>
                    <a:pt x="66666" y="25411"/>
                  </a:lnTo>
                  <a:lnTo>
                    <a:pt x="58837" y="25581"/>
                  </a:lnTo>
                  <a:lnTo>
                    <a:pt x="55416" y="24674"/>
                  </a:lnTo>
                  <a:lnTo>
                    <a:pt x="52183" y="23117"/>
                  </a:lnTo>
                  <a:lnTo>
                    <a:pt x="49074" y="21126"/>
                  </a:lnTo>
                  <a:lnTo>
                    <a:pt x="46050" y="19799"/>
                  </a:lnTo>
                  <a:lnTo>
                    <a:pt x="43082" y="18915"/>
                  </a:lnTo>
                  <a:lnTo>
                    <a:pt x="40150" y="18325"/>
                  </a:lnTo>
                  <a:lnTo>
                    <a:pt x="37243" y="17931"/>
                  </a:lnTo>
                  <a:lnTo>
                    <a:pt x="34352" y="17669"/>
                  </a:lnTo>
                  <a:lnTo>
                    <a:pt x="25758" y="17148"/>
                  </a:lnTo>
                  <a:lnTo>
                    <a:pt x="25718" y="24526"/>
                  </a:lnTo>
                  <a:lnTo>
                    <a:pt x="25714" y="44926"/>
                  </a:lnTo>
                  <a:lnTo>
                    <a:pt x="24761" y="49000"/>
                  </a:lnTo>
                  <a:lnTo>
                    <a:pt x="23174" y="53622"/>
                  </a:lnTo>
                  <a:lnTo>
                    <a:pt x="21163" y="58608"/>
                  </a:lnTo>
                  <a:lnTo>
                    <a:pt x="19822" y="63837"/>
                  </a:lnTo>
                  <a:lnTo>
                    <a:pt x="18928" y="69228"/>
                  </a:lnTo>
                  <a:lnTo>
                    <a:pt x="18332" y="74727"/>
                  </a:lnTo>
                  <a:lnTo>
                    <a:pt x="16983" y="79346"/>
                  </a:lnTo>
                  <a:lnTo>
                    <a:pt x="15131" y="83377"/>
                  </a:lnTo>
                  <a:lnTo>
                    <a:pt x="12943" y="87017"/>
                  </a:lnTo>
                  <a:lnTo>
                    <a:pt x="10533" y="91349"/>
                  </a:lnTo>
                  <a:lnTo>
                    <a:pt x="5314" y="101242"/>
                  </a:lnTo>
                  <a:lnTo>
                    <a:pt x="3541" y="106547"/>
                  </a:lnTo>
                  <a:lnTo>
                    <a:pt x="2359" y="111989"/>
                  </a:lnTo>
                  <a:lnTo>
                    <a:pt x="463" y="125309"/>
                  </a:lnTo>
                  <a:lnTo>
                    <a:pt x="134" y="132167"/>
                  </a:lnTo>
                  <a:lnTo>
                    <a:pt x="0" y="145250"/>
                  </a:lnTo>
                  <a:lnTo>
                    <a:pt x="4548" y="145589"/>
                  </a:lnTo>
                  <a:lnTo>
                    <a:pt x="11928" y="145690"/>
                  </a:lnTo>
                  <a:lnTo>
                    <a:pt x="15571" y="144752"/>
                  </a:lnTo>
                  <a:lnTo>
                    <a:pt x="19904" y="143174"/>
                  </a:lnTo>
                  <a:lnTo>
                    <a:pt x="24698" y="141169"/>
                  </a:lnTo>
                  <a:lnTo>
                    <a:pt x="28846" y="138880"/>
                  </a:lnTo>
                  <a:lnTo>
                    <a:pt x="32565" y="136402"/>
                  </a:lnTo>
                  <a:lnTo>
                    <a:pt x="35996" y="133797"/>
                  </a:lnTo>
                  <a:lnTo>
                    <a:pt x="40188" y="132061"/>
                  </a:lnTo>
                  <a:lnTo>
                    <a:pt x="44888" y="130903"/>
                  </a:lnTo>
                  <a:lnTo>
                    <a:pt x="49927" y="130131"/>
                  </a:lnTo>
                  <a:lnTo>
                    <a:pt x="55191" y="128664"/>
                  </a:lnTo>
                  <a:lnTo>
                    <a:pt x="60605" y="126734"/>
                  </a:lnTo>
                  <a:lnTo>
                    <a:pt x="66119" y="124494"/>
                  </a:lnTo>
                  <a:lnTo>
                    <a:pt x="70749" y="123001"/>
                  </a:lnTo>
                  <a:lnTo>
                    <a:pt x="74787" y="122006"/>
                  </a:lnTo>
                  <a:lnTo>
                    <a:pt x="78431" y="121342"/>
                  </a:lnTo>
                  <a:lnTo>
                    <a:pt x="82766" y="119947"/>
                  </a:lnTo>
                  <a:lnTo>
                    <a:pt x="87561" y="118065"/>
                  </a:lnTo>
                  <a:lnTo>
                    <a:pt x="92663" y="115858"/>
                  </a:lnTo>
                  <a:lnTo>
                    <a:pt x="97969" y="114386"/>
                  </a:lnTo>
                  <a:lnTo>
                    <a:pt x="103411" y="113405"/>
                  </a:lnTo>
                  <a:lnTo>
                    <a:pt x="108945" y="112751"/>
                  </a:lnTo>
                  <a:lnTo>
                    <a:pt x="113586" y="113267"/>
                  </a:lnTo>
                  <a:lnTo>
                    <a:pt x="117633" y="114564"/>
                  </a:lnTo>
                  <a:lnTo>
                    <a:pt x="121283" y="116381"/>
                  </a:lnTo>
                  <a:lnTo>
                    <a:pt x="125622" y="117592"/>
                  </a:lnTo>
                  <a:lnTo>
                    <a:pt x="130419" y="118400"/>
                  </a:lnTo>
                  <a:lnTo>
                    <a:pt x="135522" y="118939"/>
                  </a:lnTo>
                  <a:lnTo>
                    <a:pt x="139876" y="120250"/>
                  </a:lnTo>
                  <a:lnTo>
                    <a:pt x="143732" y="122077"/>
                  </a:lnTo>
                  <a:lnTo>
                    <a:pt x="147255" y="124247"/>
                  </a:lnTo>
                  <a:lnTo>
                    <a:pt x="150556" y="125694"/>
                  </a:lnTo>
                  <a:lnTo>
                    <a:pt x="153710" y="126658"/>
                  </a:lnTo>
                  <a:lnTo>
                    <a:pt x="156765" y="127301"/>
                  </a:lnTo>
                  <a:lnTo>
                    <a:pt x="158801" y="128683"/>
                  </a:lnTo>
                  <a:lnTo>
                    <a:pt x="160158" y="130556"/>
                  </a:lnTo>
                  <a:lnTo>
                    <a:pt x="161064" y="132757"/>
                  </a:lnTo>
                  <a:lnTo>
                    <a:pt x="161667" y="136130"/>
                  </a:lnTo>
                  <a:lnTo>
                    <a:pt x="162070" y="140283"/>
                  </a:lnTo>
                  <a:lnTo>
                    <a:pt x="162516" y="149026"/>
                  </a:lnTo>
                  <a:lnTo>
                    <a:pt x="162715" y="156086"/>
                  </a:lnTo>
                  <a:lnTo>
                    <a:pt x="161815" y="159303"/>
                  </a:lnTo>
                  <a:lnTo>
                    <a:pt x="158276" y="165416"/>
                  </a:lnTo>
                  <a:lnTo>
                    <a:pt x="155046" y="169333"/>
                  </a:lnTo>
                  <a:lnTo>
                    <a:pt x="150987" y="173848"/>
                  </a:lnTo>
                  <a:lnTo>
                    <a:pt x="138715" y="186766"/>
                  </a:lnTo>
                  <a:lnTo>
                    <a:pt x="135338" y="190233"/>
                  </a:lnTo>
                  <a:lnTo>
                    <a:pt x="131182" y="193497"/>
                  </a:lnTo>
                  <a:lnTo>
                    <a:pt x="126505" y="196626"/>
                  </a:lnTo>
                  <a:lnTo>
                    <a:pt x="121483" y="199664"/>
                  </a:lnTo>
                  <a:lnTo>
                    <a:pt x="117182" y="202642"/>
                  </a:lnTo>
                  <a:lnTo>
                    <a:pt x="113363" y="205579"/>
                  </a:lnTo>
                  <a:lnTo>
                    <a:pt x="109864" y="208490"/>
                  </a:lnTo>
                  <a:lnTo>
                    <a:pt x="105627" y="211384"/>
                  </a:lnTo>
                  <a:lnTo>
                    <a:pt x="100897" y="214265"/>
                  </a:lnTo>
                  <a:lnTo>
                    <a:pt x="95838" y="217138"/>
                  </a:lnTo>
                  <a:lnTo>
                    <a:pt x="91513" y="219054"/>
                  </a:lnTo>
                  <a:lnTo>
                    <a:pt x="87677" y="220331"/>
                  </a:lnTo>
                  <a:lnTo>
                    <a:pt x="84168" y="221183"/>
                  </a:lnTo>
                  <a:lnTo>
                    <a:pt x="80875" y="221750"/>
                  </a:lnTo>
                  <a:lnTo>
                    <a:pt x="77728" y="222128"/>
                  </a:lnTo>
                  <a:lnTo>
                    <a:pt x="74678" y="222381"/>
                  </a:lnTo>
                  <a:lnTo>
                    <a:pt x="71691" y="222549"/>
                  </a:lnTo>
                  <a:lnTo>
                    <a:pt x="65833" y="222736"/>
                  </a:lnTo>
                  <a:lnTo>
                    <a:pt x="62938" y="221833"/>
                  </a:lnTo>
                  <a:lnTo>
                    <a:pt x="60055" y="220279"/>
                  </a:lnTo>
                  <a:lnTo>
                    <a:pt x="51431" y="21431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293"/>
            <p:cNvSpPr/>
            <p:nvPr/>
          </p:nvSpPr>
          <p:spPr>
            <a:xfrm>
              <a:off x="6517957" y="2957512"/>
              <a:ext cx="162878" cy="385764"/>
            </a:xfrm>
            <a:custGeom>
              <a:avLst/>
              <a:gdLst/>
              <a:ahLst/>
              <a:cxnLst/>
              <a:rect l="0" t="0" r="0" b="0"/>
              <a:pathLst>
                <a:path w="162878" h="385764">
                  <a:moveTo>
                    <a:pt x="162877" y="0"/>
                  </a:moveTo>
                  <a:lnTo>
                    <a:pt x="162877" y="20400"/>
                  </a:lnTo>
                  <a:lnTo>
                    <a:pt x="161925" y="23125"/>
                  </a:lnTo>
                  <a:lnTo>
                    <a:pt x="158327" y="28693"/>
                  </a:lnTo>
                  <a:lnTo>
                    <a:pt x="156092" y="36882"/>
                  </a:lnTo>
                  <a:lnTo>
                    <a:pt x="154147" y="46872"/>
                  </a:lnTo>
                  <a:lnTo>
                    <a:pt x="150107" y="57662"/>
                  </a:lnTo>
                  <a:lnTo>
                    <a:pt x="145137" y="71348"/>
                  </a:lnTo>
                  <a:lnTo>
                    <a:pt x="142478" y="78998"/>
                  </a:lnTo>
                  <a:lnTo>
                    <a:pt x="139752" y="86003"/>
                  </a:lnTo>
                  <a:lnTo>
                    <a:pt x="136984" y="92578"/>
                  </a:lnTo>
                  <a:lnTo>
                    <a:pt x="134185" y="98866"/>
                  </a:lnTo>
                  <a:lnTo>
                    <a:pt x="131367" y="105916"/>
                  </a:lnTo>
                  <a:lnTo>
                    <a:pt x="125695" y="121369"/>
                  </a:lnTo>
                  <a:lnTo>
                    <a:pt x="122850" y="128537"/>
                  </a:lnTo>
                  <a:lnTo>
                    <a:pt x="120000" y="135222"/>
                  </a:lnTo>
                  <a:lnTo>
                    <a:pt x="117148" y="141583"/>
                  </a:lnTo>
                  <a:lnTo>
                    <a:pt x="114293" y="148681"/>
                  </a:lnTo>
                  <a:lnTo>
                    <a:pt x="108582" y="164188"/>
                  </a:lnTo>
                  <a:lnTo>
                    <a:pt x="105725" y="171371"/>
                  </a:lnTo>
                  <a:lnTo>
                    <a:pt x="102869" y="178065"/>
                  </a:lnTo>
                  <a:lnTo>
                    <a:pt x="100011" y="184433"/>
                  </a:lnTo>
                  <a:lnTo>
                    <a:pt x="97154" y="191535"/>
                  </a:lnTo>
                  <a:lnTo>
                    <a:pt x="91440" y="207047"/>
                  </a:lnTo>
                  <a:lnTo>
                    <a:pt x="88583" y="214231"/>
                  </a:lnTo>
                  <a:lnTo>
                    <a:pt x="85725" y="220926"/>
                  </a:lnTo>
                  <a:lnTo>
                    <a:pt x="82868" y="227294"/>
                  </a:lnTo>
                  <a:lnTo>
                    <a:pt x="80010" y="234397"/>
                  </a:lnTo>
                  <a:lnTo>
                    <a:pt x="74295" y="249909"/>
                  </a:lnTo>
                  <a:lnTo>
                    <a:pt x="71437" y="257093"/>
                  </a:lnTo>
                  <a:lnTo>
                    <a:pt x="68580" y="263788"/>
                  </a:lnTo>
                  <a:lnTo>
                    <a:pt x="65723" y="270156"/>
                  </a:lnTo>
                  <a:lnTo>
                    <a:pt x="61912" y="277259"/>
                  </a:lnTo>
                  <a:lnTo>
                    <a:pt x="57468" y="284852"/>
                  </a:lnTo>
                  <a:lnTo>
                    <a:pt x="52599" y="292771"/>
                  </a:lnTo>
                  <a:lnTo>
                    <a:pt x="48401" y="299956"/>
                  </a:lnTo>
                  <a:lnTo>
                    <a:pt x="41196" y="313019"/>
                  </a:lnTo>
                  <a:lnTo>
                    <a:pt x="37942" y="318217"/>
                  </a:lnTo>
                  <a:lnTo>
                    <a:pt x="34819" y="322635"/>
                  </a:lnTo>
                  <a:lnTo>
                    <a:pt x="31786" y="326532"/>
                  </a:lnTo>
                  <a:lnTo>
                    <a:pt x="28810" y="331036"/>
                  </a:lnTo>
                  <a:lnTo>
                    <a:pt x="25875" y="335943"/>
                  </a:lnTo>
                  <a:lnTo>
                    <a:pt x="21025" y="345523"/>
                  </a:lnTo>
                  <a:lnTo>
                    <a:pt x="17342" y="356272"/>
                  </a:lnTo>
                  <a:lnTo>
                    <a:pt x="13105" y="362496"/>
                  </a:lnTo>
                  <a:lnTo>
                    <a:pt x="8047" y="368437"/>
                  </a:lnTo>
                  <a:lnTo>
                    <a:pt x="5364" y="371354"/>
                  </a:lnTo>
                  <a:lnTo>
                    <a:pt x="3576" y="374252"/>
                  </a:lnTo>
                  <a:lnTo>
                    <a:pt x="0" y="38576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294"/>
            <p:cNvSpPr/>
            <p:nvPr/>
          </p:nvSpPr>
          <p:spPr>
            <a:xfrm>
              <a:off x="6715159" y="3171825"/>
              <a:ext cx="158641" cy="188552"/>
            </a:xfrm>
            <a:custGeom>
              <a:avLst/>
              <a:gdLst/>
              <a:ahLst/>
              <a:cxnLst/>
              <a:rect l="0" t="0" r="0" b="0"/>
              <a:pathLst>
                <a:path w="158641" h="188552">
                  <a:moveTo>
                    <a:pt x="59973" y="0"/>
                  </a:moveTo>
                  <a:lnTo>
                    <a:pt x="51505" y="0"/>
                  </a:lnTo>
                  <a:lnTo>
                    <a:pt x="44029" y="7380"/>
                  </a:lnTo>
                  <a:lnTo>
                    <a:pt x="38633" y="12770"/>
                  </a:lnTo>
                  <a:lnTo>
                    <a:pt x="36221" y="16133"/>
                  </a:lnTo>
                  <a:lnTo>
                    <a:pt x="33661" y="20280"/>
                  </a:lnTo>
                  <a:lnTo>
                    <a:pt x="31002" y="24950"/>
                  </a:lnTo>
                  <a:lnTo>
                    <a:pt x="28277" y="29016"/>
                  </a:lnTo>
                  <a:lnTo>
                    <a:pt x="25507" y="32679"/>
                  </a:lnTo>
                  <a:lnTo>
                    <a:pt x="22708" y="36073"/>
                  </a:lnTo>
                  <a:lnTo>
                    <a:pt x="19890" y="39289"/>
                  </a:lnTo>
                  <a:lnTo>
                    <a:pt x="17058" y="42385"/>
                  </a:lnTo>
                  <a:lnTo>
                    <a:pt x="14218" y="45402"/>
                  </a:lnTo>
                  <a:lnTo>
                    <a:pt x="12325" y="49318"/>
                  </a:lnTo>
                  <a:lnTo>
                    <a:pt x="11062" y="53833"/>
                  </a:lnTo>
                  <a:lnTo>
                    <a:pt x="10221" y="58749"/>
                  </a:lnTo>
                  <a:lnTo>
                    <a:pt x="8708" y="62978"/>
                  </a:lnTo>
                  <a:lnTo>
                    <a:pt x="6746" y="66750"/>
                  </a:lnTo>
                  <a:lnTo>
                    <a:pt x="4486" y="70218"/>
                  </a:lnTo>
                  <a:lnTo>
                    <a:pt x="2979" y="74434"/>
                  </a:lnTo>
                  <a:lnTo>
                    <a:pt x="1975" y="79150"/>
                  </a:lnTo>
                  <a:lnTo>
                    <a:pt x="1305" y="84199"/>
                  </a:lnTo>
                  <a:lnTo>
                    <a:pt x="858" y="89470"/>
                  </a:lnTo>
                  <a:lnTo>
                    <a:pt x="561" y="94889"/>
                  </a:lnTo>
                  <a:lnTo>
                    <a:pt x="141" y="109078"/>
                  </a:lnTo>
                  <a:lnTo>
                    <a:pt x="0" y="126956"/>
                  </a:lnTo>
                  <a:lnTo>
                    <a:pt x="941" y="131310"/>
                  </a:lnTo>
                  <a:lnTo>
                    <a:pt x="2521" y="135165"/>
                  </a:lnTo>
                  <a:lnTo>
                    <a:pt x="4527" y="138687"/>
                  </a:lnTo>
                  <a:lnTo>
                    <a:pt x="6816" y="141988"/>
                  </a:lnTo>
                  <a:lnTo>
                    <a:pt x="9295" y="145141"/>
                  </a:lnTo>
                  <a:lnTo>
                    <a:pt x="11900" y="148195"/>
                  </a:lnTo>
                  <a:lnTo>
                    <a:pt x="13637" y="151184"/>
                  </a:lnTo>
                  <a:lnTo>
                    <a:pt x="15567" y="157045"/>
                  </a:lnTo>
                  <a:lnTo>
                    <a:pt x="18964" y="162825"/>
                  </a:lnTo>
                  <a:lnTo>
                    <a:pt x="23649" y="168569"/>
                  </a:lnTo>
                  <a:lnTo>
                    <a:pt x="26232" y="171434"/>
                  </a:lnTo>
                  <a:lnTo>
                    <a:pt x="31642" y="177158"/>
                  </a:lnTo>
                  <a:lnTo>
                    <a:pt x="37221" y="182877"/>
                  </a:lnTo>
                  <a:lnTo>
                    <a:pt x="40043" y="184783"/>
                  </a:lnTo>
                  <a:lnTo>
                    <a:pt x="42876" y="186053"/>
                  </a:lnTo>
                  <a:lnTo>
                    <a:pt x="45718" y="186900"/>
                  </a:lnTo>
                  <a:lnTo>
                    <a:pt x="48565" y="187465"/>
                  </a:lnTo>
                  <a:lnTo>
                    <a:pt x="51415" y="187842"/>
                  </a:lnTo>
                  <a:lnTo>
                    <a:pt x="54268" y="188093"/>
                  </a:lnTo>
                  <a:lnTo>
                    <a:pt x="57122" y="188260"/>
                  </a:lnTo>
                  <a:lnTo>
                    <a:pt x="62834" y="188446"/>
                  </a:lnTo>
                  <a:lnTo>
                    <a:pt x="75955" y="188551"/>
                  </a:lnTo>
                  <a:lnTo>
                    <a:pt x="80153" y="187613"/>
                  </a:lnTo>
                  <a:lnTo>
                    <a:pt x="83904" y="186035"/>
                  </a:lnTo>
                  <a:lnTo>
                    <a:pt x="87357" y="184031"/>
                  </a:lnTo>
                  <a:lnTo>
                    <a:pt x="90611" y="182695"/>
                  </a:lnTo>
                  <a:lnTo>
                    <a:pt x="93733" y="181804"/>
                  </a:lnTo>
                  <a:lnTo>
                    <a:pt x="96767" y="181210"/>
                  </a:lnTo>
                  <a:lnTo>
                    <a:pt x="99742" y="179861"/>
                  </a:lnTo>
                  <a:lnTo>
                    <a:pt x="102679" y="178010"/>
                  </a:lnTo>
                  <a:lnTo>
                    <a:pt x="105589" y="175823"/>
                  </a:lnTo>
                  <a:lnTo>
                    <a:pt x="108481" y="173413"/>
                  </a:lnTo>
                  <a:lnTo>
                    <a:pt x="111362" y="170853"/>
                  </a:lnTo>
                  <a:lnTo>
                    <a:pt x="114234" y="168195"/>
                  </a:lnTo>
                  <a:lnTo>
                    <a:pt x="117103" y="164517"/>
                  </a:lnTo>
                  <a:lnTo>
                    <a:pt x="119967" y="160161"/>
                  </a:lnTo>
                  <a:lnTo>
                    <a:pt x="122829" y="155351"/>
                  </a:lnTo>
                  <a:lnTo>
                    <a:pt x="125690" y="151192"/>
                  </a:lnTo>
                  <a:lnTo>
                    <a:pt x="128549" y="147467"/>
                  </a:lnTo>
                  <a:lnTo>
                    <a:pt x="131408" y="144031"/>
                  </a:lnTo>
                  <a:lnTo>
                    <a:pt x="135219" y="139836"/>
                  </a:lnTo>
                  <a:lnTo>
                    <a:pt x="144533" y="130094"/>
                  </a:lnTo>
                  <a:lnTo>
                    <a:pt x="147779" y="125782"/>
                  </a:lnTo>
                  <a:lnTo>
                    <a:pt x="149943" y="121954"/>
                  </a:lnTo>
                  <a:lnTo>
                    <a:pt x="151386" y="118450"/>
                  </a:lnTo>
                  <a:lnTo>
                    <a:pt x="153300" y="114209"/>
                  </a:lnTo>
                  <a:lnTo>
                    <a:pt x="157967" y="104417"/>
                  </a:lnTo>
                  <a:lnTo>
                    <a:pt x="158640" y="100091"/>
                  </a:lnTo>
                  <a:lnTo>
                    <a:pt x="158136" y="96255"/>
                  </a:lnTo>
                  <a:lnTo>
                    <a:pt x="156847" y="92745"/>
                  </a:lnTo>
                  <a:lnTo>
                    <a:pt x="155989" y="89452"/>
                  </a:lnTo>
                  <a:lnTo>
                    <a:pt x="155416" y="86305"/>
                  </a:lnTo>
                  <a:lnTo>
                    <a:pt x="155034" y="83254"/>
                  </a:lnTo>
                  <a:lnTo>
                    <a:pt x="152875" y="81220"/>
                  </a:lnTo>
                  <a:lnTo>
                    <a:pt x="149530" y="79864"/>
                  </a:lnTo>
                  <a:lnTo>
                    <a:pt x="145395" y="78960"/>
                  </a:lnTo>
                  <a:lnTo>
                    <a:pt x="141686" y="77405"/>
                  </a:lnTo>
                  <a:lnTo>
                    <a:pt x="138261" y="75416"/>
                  </a:lnTo>
                  <a:lnTo>
                    <a:pt x="135025" y="73137"/>
                  </a:lnTo>
                  <a:lnTo>
                    <a:pt x="131916" y="71618"/>
                  </a:lnTo>
                  <a:lnTo>
                    <a:pt x="128889" y="70605"/>
                  </a:lnTo>
                  <a:lnTo>
                    <a:pt x="125920" y="69930"/>
                  </a:lnTo>
                  <a:lnTo>
                    <a:pt x="122036" y="70432"/>
                  </a:lnTo>
                  <a:lnTo>
                    <a:pt x="117540" y="71720"/>
                  </a:lnTo>
                  <a:lnTo>
                    <a:pt x="112638" y="73530"/>
                  </a:lnTo>
                  <a:lnTo>
                    <a:pt x="107466" y="74738"/>
                  </a:lnTo>
                  <a:lnTo>
                    <a:pt x="102113" y="75543"/>
                  </a:lnTo>
                  <a:lnTo>
                    <a:pt x="96639" y="76079"/>
                  </a:lnTo>
                  <a:lnTo>
                    <a:pt x="91084" y="78342"/>
                  </a:lnTo>
                  <a:lnTo>
                    <a:pt x="85477" y="81755"/>
                  </a:lnTo>
                  <a:lnTo>
                    <a:pt x="79833" y="85936"/>
                  </a:lnTo>
                  <a:lnTo>
                    <a:pt x="75118" y="89675"/>
                  </a:lnTo>
                  <a:lnTo>
                    <a:pt x="71022" y="93121"/>
                  </a:lnTo>
                  <a:lnTo>
                    <a:pt x="67339" y="96371"/>
                  </a:lnTo>
                  <a:lnTo>
                    <a:pt x="60707" y="102521"/>
                  </a:lnTo>
                  <a:lnTo>
                    <a:pt x="51618" y="111339"/>
                  </a:lnTo>
                  <a:lnTo>
                    <a:pt x="48688" y="114231"/>
                  </a:lnTo>
                  <a:lnTo>
                    <a:pt x="46735" y="118064"/>
                  </a:lnTo>
                  <a:lnTo>
                    <a:pt x="45432" y="122524"/>
                  </a:lnTo>
                  <a:lnTo>
                    <a:pt x="44564" y="127403"/>
                  </a:lnTo>
                  <a:lnTo>
                    <a:pt x="43033" y="132560"/>
                  </a:lnTo>
                  <a:lnTo>
                    <a:pt x="41060" y="137903"/>
                  </a:lnTo>
                  <a:lnTo>
                    <a:pt x="38792" y="143370"/>
                  </a:lnTo>
                  <a:lnTo>
                    <a:pt x="37280" y="147968"/>
                  </a:lnTo>
                  <a:lnTo>
                    <a:pt x="36272" y="151985"/>
                  </a:lnTo>
                  <a:lnTo>
                    <a:pt x="34256" y="16287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295"/>
            <p:cNvSpPr/>
            <p:nvPr/>
          </p:nvSpPr>
          <p:spPr>
            <a:xfrm>
              <a:off x="6950988" y="3300412"/>
              <a:ext cx="21313" cy="145734"/>
            </a:xfrm>
            <a:custGeom>
              <a:avLst/>
              <a:gdLst/>
              <a:ahLst/>
              <a:cxnLst/>
              <a:rect l="0" t="0" r="0" b="0"/>
              <a:pathLst>
                <a:path w="21313" h="145734">
                  <a:moveTo>
                    <a:pt x="21312" y="0"/>
                  </a:moveTo>
                  <a:lnTo>
                    <a:pt x="16761" y="0"/>
                  </a:lnTo>
                  <a:lnTo>
                    <a:pt x="16373" y="953"/>
                  </a:lnTo>
                  <a:lnTo>
                    <a:pt x="17067" y="2540"/>
                  </a:lnTo>
                  <a:lnTo>
                    <a:pt x="20474" y="7381"/>
                  </a:lnTo>
                  <a:lnTo>
                    <a:pt x="20939" y="10583"/>
                  </a:lnTo>
                  <a:lnTo>
                    <a:pt x="21063" y="12771"/>
                  </a:lnTo>
                  <a:lnTo>
                    <a:pt x="21201" y="17741"/>
                  </a:lnTo>
                  <a:lnTo>
                    <a:pt x="21290" y="33244"/>
                  </a:lnTo>
                  <a:lnTo>
                    <a:pt x="20345" y="38355"/>
                  </a:lnTo>
                  <a:lnTo>
                    <a:pt x="18762" y="43667"/>
                  </a:lnTo>
                  <a:lnTo>
                    <a:pt x="16754" y="49114"/>
                  </a:lnTo>
                  <a:lnTo>
                    <a:pt x="15416" y="54650"/>
                  </a:lnTo>
                  <a:lnTo>
                    <a:pt x="14524" y="60246"/>
                  </a:lnTo>
                  <a:lnTo>
                    <a:pt x="13929" y="65882"/>
                  </a:lnTo>
                  <a:lnTo>
                    <a:pt x="12580" y="71544"/>
                  </a:lnTo>
                  <a:lnTo>
                    <a:pt x="10728" y="77223"/>
                  </a:lnTo>
                  <a:lnTo>
                    <a:pt x="8541" y="82915"/>
                  </a:lnTo>
                  <a:lnTo>
                    <a:pt x="7083" y="88614"/>
                  </a:lnTo>
                  <a:lnTo>
                    <a:pt x="6111" y="94319"/>
                  </a:lnTo>
                  <a:lnTo>
                    <a:pt x="5463" y="100026"/>
                  </a:lnTo>
                  <a:lnTo>
                    <a:pt x="4078" y="104784"/>
                  </a:lnTo>
                  <a:lnTo>
                    <a:pt x="2203" y="108909"/>
                  </a:lnTo>
                  <a:lnTo>
                    <a:pt x="0" y="112611"/>
                  </a:lnTo>
                  <a:lnTo>
                    <a:pt x="437" y="116032"/>
                  </a:lnTo>
                  <a:lnTo>
                    <a:pt x="2633" y="119264"/>
                  </a:lnTo>
                  <a:lnTo>
                    <a:pt x="6002" y="122372"/>
                  </a:lnTo>
                  <a:lnTo>
                    <a:pt x="8247" y="125397"/>
                  </a:lnTo>
                  <a:lnTo>
                    <a:pt x="9745" y="128365"/>
                  </a:lnTo>
                  <a:lnTo>
                    <a:pt x="10743" y="131297"/>
                  </a:lnTo>
                  <a:lnTo>
                    <a:pt x="11408" y="134204"/>
                  </a:lnTo>
                  <a:lnTo>
                    <a:pt x="11852" y="137094"/>
                  </a:lnTo>
                  <a:lnTo>
                    <a:pt x="12739" y="14573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296"/>
            <p:cNvSpPr/>
            <p:nvPr/>
          </p:nvSpPr>
          <p:spPr>
            <a:xfrm>
              <a:off x="7118032" y="2931795"/>
              <a:ext cx="42863" cy="162878"/>
            </a:xfrm>
            <a:custGeom>
              <a:avLst/>
              <a:gdLst/>
              <a:ahLst/>
              <a:cxnLst/>
              <a:rect l="0" t="0" r="0" b="0"/>
              <a:pathLst>
                <a:path w="42863" h="162878">
                  <a:moveTo>
                    <a:pt x="0" y="0"/>
                  </a:moveTo>
                  <a:lnTo>
                    <a:pt x="0" y="7380"/>
                  </a:lnTo>
                  <a:lnTo>
                    <a:pt x="953" y="7778"/>
                  </a:lnTo>
                  <a:lnTo>
                    <a:pt x="2541" y="8042"/>
                  </a:lnTo>
                  <a:lnTo>
                    <a:pt x="4551" y="8219"/>
                  </a:lnTo>
                  <a:lnTo>
                    <a:pt x="5892" y="9289"/>
                  </a:lnTo>
                  <a:lnTo>
                    <a:pt x="6785" y="10955"/>
                  </a:lnTo>
                  <a:lnTo>
                    <a:pt x="7381" y="13018"/>
                  </a:lnTo>
                  <a:lnTo>
                    <a:pt x="8731" y="16299"/>
                  </a:lnTo>
                  <a:lnTo>
                    <a:pt x="10584" y="20391"/>
                  </a:lnTo>
                  <a:lnTo>
                    <a:pt x="12771" y="25023"/>
                  </a:lnTo>
                  <a:lnTo>
                    <a:pt x="14229" y="29065"/>
                  </a:lnTo>
                  <a:lnTo>
                    <a:pt x="15201" y="32712"/>
                  </a:lnTo>
                  <a:lnTo>
                    <a:pt x="15849" y="36095"/>
                  </a:lnTo>
                  <a:lnTo>
                    <a:pt x="17234" y="39303"/>
                  </a:lnTo>
                  <a:lnTo>
                    <a:pt x="19109" y="42394"/>
                  </a:lnTo>
                  <a:lnTo>
                    <a:pt x="21312" y="45408"/>
                  </a:lnTo>
                  <a:lnTo>
                    <a:pt x="22780" y="49322"/>
                  </a:lnTo>
                  <a:lnTo>
                    <a:pt x="23759" y="53836"/>
                  </a:lnTo>
                  <a:lnTo>
                    <a:pt x="24412" y="58750"/>
                  </a:lnTo>
                  <a:lnTo>
                    <a:pt x="24847" y="63932"/>
                  </a:lnTo>
                  <a:lnTo>
                    <a:pt x="25137" y="69291"/>
                  </a:lnTo>
                  <a:lnTo>
                    <a:pt x="25459" y="80326"/>
                  </a:lnTo>
                  <a:lnTo>
                    <a:pt x="25683" y="108626"/>
                  </a:lnTo>
                  <a:lnTo>
                    <a:pt x="26647" y="113375"/>
                  </a:lnTo>
                  <a:lnTo>
                    <a:pt x="28243" y="117493"/>
                  </a:lnTo>
                  <a:lnTo>
                    <a:pt x="30258" y="121191"/>
                  </a:lnTo>
                  <a:lnTo>
                    <a:pt x="31602" y="124609"/>
                  </a:lnTo>
                  <a:lnTo>
                    <a:pt x="32498" y="127840"/>
                  </a:lnTo>
                  <a:lnTo>
                    <a:pt x="33095" y="130947"/>
                  </a:lnTo>
                  <a:lnTo>
                    <a:pt x="34446" y="134923"/>
                  </a:lnTo>
                  <a:lnTo>
                    <a:pt x="36299" y="139478"/>
                  </a:lnTo>
                  <a:lnTo>
                    <a:pt x="38486" y="144420"/>
                  </a:lnTo>
                  <a:lnTo>
                    <a:pt x="39945" y="148668"/>
                  </a:lnTo>
                  <a:lnTo>
                    <a:pt x="40917" y="152452"/>
                  </a:lnTo>
                  <a:lnTo>
                    <a:pt x="42862" y="16287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297"/>
            <p:cNvSpPr/>
            <p:nvPr/>
          </p:nvSpPr>
          <p:spPr>
            <a:xfrm>
              <a:off x="7023734" y="3120389"/>
              <a:ext cx="162879" cy="34292"/>
            </a:xfrm>
            <a:custGeom>
              <a:avLst/>
              <a:gdLst/>
              <a:ahLst/>
              <a:cxnLst/>
              <a:rect l="0" t="0" r="0" b="0"/>
              <a:pathLst>
                <a:path w="162879" h="34292">
                  <a:moveTo>
                    <a:pt x="0" y="34291"/>
                  </a:moveTo>
                  <a:lnTo>
                    <a:pt x="0" y="26910"/>
                  </a:lnTo>
                  <a:lnTo>
                    <a:pt x="953" y="26513"/>
                  </a:lnTo>
                  <a:lnTo>
                    <a:pt x="4551" y="26071"/>
                  </a:lnTo>
                  <a:lnTo>
                    <a:pt x="6845" y="25001"/>
                  </a:lnTo>
                  <a:lnTo>
                    <a:pt x="9326" y="23335"/>
                  </a:lnTo>
                  <a:lnTo>
                    <a:pt x="11932" y="21272"/>
                  </a:lnTo>
                  <a:lnTo>
                    <a:pt x="15575" y="19896"/>
                  </a:lnTo>
                  <a:lnTo>
                    <a:pt x="19908" y="18980"/>
                  </a:lnTo>
                  <a:lnTo>
                    <a:pt x="24703" y="18368"/>
                  </a:lnTo>
                  <a:lnTo>
                    <a:pt x="29803" y="17961"/>
                  </a:lnTo>
                  <a:lnTo>
                    <a:pt x="35109" y="17689"/>
                  </a:lnTo>
                  <a:lnTo>
                    <a:pt x="40551" y="17508"/>
                  </a:lnTo>
                  <a:lnTo>
                    <a:pt x="47037" y="16435"/>
                  </a:lnTo>
                  <a:lnTo>
                    <a:pt x="54218" y="14767"/>
                  </a:lnTo>
                  <a:lnTo>
                    <a:pt x="61862" y="12702"/>
                  </a:lnTo>
                  <a:lnTo>
                    <a:pt x="68864" y="11326"/>
                  </a:lnTo>
                  <a:lnTo>
                    <a:pt x="75438" y="10408"/>
                  </a:lnTo>
                  <a:lnTo>
                    <a:pt x="81724" y="9797"/>
                  </a:lnTo>
                  <a:lnTo>
                    <a:pt x="88773" y="9389"/>
                  </a:lnTo>
                  <a:lnTo>
                    <a:pt x="104225" y="8936"/>
                  </a:lnTo>
                  <a:lnTo>
                    <a:pt x="111394" y="7862"/>
                  </a:lnTo>
                  <a:lnTo>
                    <a:pt x="118078" y="6194"/>
                  </a:lnTo>
                  <a:lnTo>
                    <a:pt x="124438" y="4130"/>
                  </a:lnTo>
                  <a:lnTo>
                    <a:pt x="130585" y="2753"/>
                  </a:lnTo>
                  <a:lnTo>
                    <a:pt x="136587" y="1836"/>
                  </a:lnTo>
                  <a:lnTo>
                    <a:pt x="142493" y="1224"/>
                  </a:lnTo>
                  <a:lnTo>
                    <a:pt x="147383" y="816"/>
                  </a:lnTo>
                  <a:lnTo>
                    <a:pt x="151596" y="544"/>
                  </a:ln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298"/>
            <p:cNvSpPr/>
            <p:nvPr/>
          </p:nvSpPr>
          <p:spPr>
            <a:xfrm>
              <a:off x="7100887" y="3198841"/>
              <a:ext cx="188596" cy="110145"/>
            </a:xfrm>
            <a:custGeom>
              <a:avLst/>
              <a:gdLst/>
              <a:ahLst/>
              <a:cxnLst/>
              <a:rect l="0" t="0" r="0" b="0"/>
              <a:pathLst>
                <a:path w="188596" h="110145">
                  <a:moveTo>
                    <a:pt x="0" y="24419"/>
                  </a:moveTo>
                  <a:lnTo>
                    <a:pt x="0" y="19868"/>
                  </a:lnTo>
                  <a:lnTo>
                    <a:pt x="953" y="18527"/>
                  </a:lnTo>
                  <a:lnTo>
                    <a:pt x="2540" y="17633"/>
                  </a:lnTo>
                  <a:lnTo>
                    <a:pt x="7381" y="16199"/>
                  </a:lnTo>
                  <a:lnTo>
                    <a:pt x="10583" y="13463"/>
                  </a:lnTo>
                  <a:lnTo>
                    <a:pt x="12771" y="11400"/>
                  </a:lnTo>
                  <a:lnTo>
                    <a:pt x="16134" y="10024"/>
                  </a:lnTo>
                  <a:lnTo>
                    <a:pt x="20281" y="9107"/>
                  </a:lnTo>
                  <a:lnTo>
                    <a:pt x="24950" y="8496"/>
                  </a:lnTo>
                  <a:lnTo>
                    <a:pt x="29016" y="7136"/>
                  </a:lnTo>
                  <a:lnTo>
                    <a:pt x="32679" y="5277"/>
                  </a:lnTo>
                  <a:lnTo>
                    <a:pt x="36074" y="3085"/>
                  </a:lnTo>
                  <a:lnTo>
                    <a:pt x="39289" y="1624"/>
                  </a:lnTo>
                  <a:lnTo>
                    <a:pt x="42385" y="649"/>
                  </a:lnTo>
                  <a:lnTo>
                    <a:pt x="45402" y="0"/>
                  </a:lnTo>
                  <a:lnTo>
                    <a:pt x="49318" y="520"/>
                  </a:lnTo>
                  <a:lnTo>
                    <a:pt x="53834" y="1818"/>
                  </a:lnTo>
                  <a:lnTo>
                    <a:pt x="58749" y="3637"/>
                  </a:lnTo>
                  <a:lnTo>
                    <a:pt x="62979" y="4849"/>
                  </a:lnTo>
                  <a:lnTo>
                    <a:pt x="66751" y="5657"/>
                  </a:lnTo>
                  <a:lnTo>
                    <a:pt x="70218" y="6196"/>
                  </a:lnTo>
                  <a:lnTo>
                    <a:pt x="73482" y="7508"/>
                  </a:lnTo>
                  <a:lnTo>
                    <a:pt x="76611" y="9335"/>
                  </a:lnTo>
                  <a:lnTo>
                    <a:pt x="83925" y="14560"/>
                  </a:lnTo>
                  <a:lnTo>
                    <a:pt x="87465" y="17814"/>
                  </a:lnTo>
                  <a:lnTo>
                    <a:pt x="89743" y="20016"/>
                  </a:lnTo>
                  <a:lnTo>
                    <a:pt x="91261" y="22436"/>
                  </a:lnTo>
                  <a:lnTo>
                    <a:pt x="92273" y="25002"/>
                  </a:lnTo>
                  <a:lnTo>
                    <a:pt x="92948" y="27665"/>
                  </a:lnTo>
                  <a:lnTo>
                    <a:pt x="92446" y="30393"/>
                  </a:lnTo>
                  <a:lnTo>
                    <a:pt x="91158" y="33164"/>
                  </a:lnTo>
                  <a:lnTo>
                    <a:pt x="89347" y="35964"/>
                  </a:lnTo>
                  <a:lnTo>
                    <a:pt x="88140" y="39735"/>
                  </a:lnTo>
                  <a:lnTo>
                    <a:pt x="87335" y="44155"/>
                  </a:lnTo>
                  <a:lnTo>
                    <a:pt x="86799" y="49006"/>
                  </a:lnTo>
                  <a:lnTo>
                    <a:pt x="84536" y="53193"/>
                  </a:lnTo>
                  <a:lnTo>
                    <a:pt x="81122" y="56937"/>
                  </a:lnTo>
                  <a:lnTo>
                    <a:pt x="76942" y="60385"/>
                  </a:lnTo>
                  <a:lnTo>
                    <a:pt x="73203" y="63636"/>
                  </a:lnTo>
                  <a:lnTo>
                    <a:pt x="69756" y="66756"/>
                  </a:lnTo>
                  <a:lnTo>
                    <a:pt x="66507" y="69788"/>
                  </a:lnTo>
                  <a:lnTo>
                    <a:pt x="62436" y="72763"/>
                  </a:lnTo>
                  <a:lnTo>
                    <a:pt x="57817" y="75698"/>
                  </a:lnTo>
                  <a:lnTo>
                    <a:pt x="52832" y="78607"/>
                  </a:lnTo>
                  <a:lnTo>
                    <a:pt x="49509" y="81499"/>
                  </a:lnTo>
                  <a:lnTo>
                    <a:pt x="47293" y="84380"/>
                  </a:lnTo>
                  <a:lnTo>
                    <a:pt x="45816" y="87253"/>
                  </a:lnTo>
                  <a:lnTo>
                    <a:pt x="43879" y="89168"/>
                  </a:lnTo>
                  <a:lnTo>
                    <a:pt x="41635" y="90445"/>
                  </a:lnTo>
                  <a:lnTo>
                    <a:pt x="39188" y="91296"/>
                  </a:lnTo>
                  <a:lnTo>
                    <a:pt x="36602" y="92816"/>
                  </a:lnTo>
                  <a:lnTo>
                    <a:pt x="33927" y="94782"/>
                  </a:lnTo>
                  <a:lnTo>
                    <a:pt x="26198" y="101174"/>
                  </a:lnTo>
                  <a:lnTo>
                    <a:pt x="25931" y="103934"/>
                  </a:lnTo>
                  <a:lnTo>
                    <a:pt x="25719" y="110112"/>
                  </a:lnTo>
                  <a:lnTo>
                    <a:pt x="25718" y="110139"/>
                  </a:lnTo>
                  <a:lnTo>
                    <a:pt x="25718" y="110141"/>
                  </a:lnTo>
                  <a:lnTo>
                    <a:pt x="66591" y="110144"/>
                  </a:lnTo>
                  <a:lnTo>
                    <a:pt x="71063" y="109191"/>
                  </a:lnTo>
                  <a:lnTo>
                    <a:pt x="74999" y="107604"/>
                  </a:lnTo>
                  <a:lnTo>
                    <a:pt x="78574" y="105593"/>
                  </a:lnTo>
                  <a:lnTo>
                    <a:pt x="82862" y="104252"/>
                  </a:lnTo>
                  <a:lnTo>
                    <a:pt x="87627" y="103358"/>
                  </a:lnTo>
                  <a:lnTo>
                    <a:pt x="92708" y="102763"/>
                  </a:lnTo>
                  <a:lnTo>
                    <a:pt x="98000" y="102366"/>
                  </a:lnTo>
                  <a:lnTo>
                    <a:pt x="103433" y="102100"/>
                  </a:lnTo>
                  <a:lnTo>
                    <a:pt x="117642" y="101728"/>
                  </a:lnTo>
                  <a:lnTo>
                    <a:pt x="121290" y="101676"/>
                  </a:lnTo>
                  <a:lnTo>
                    <a:pt x="125628" y="100688"/>
                  </a:lnTo>
                  <a:lnTo>
                    <a:pt x="130425" y="99078"/>
                  </a:lnTo>
                  <a:lnTo>
                    <a:pt x="135527" y="97051"/>
                  </a:lnTo>
                  <a:lnTo>
                    <a:pt x="139881" y="95700"/>
                  </a:lnTo>
                  <a:lnTo>
                    <a:pt x="143737" y="94800"/>
                  </a:lnTo>
                  <a:lnTo>
                    <a:pt x="147260" y="94199"/>
                  </a:lnTo>
                  <a:lnTo>
                    <a:pt x="151513" y="93799"/>
                  </a:lnTo>
                  <a:lnTo>
                    <a:pt x="156254" y="93532"/>
                  </a:lnTo>
                  <a:lnTo>
                    <a:pt x="165649" y="93236"/>
                  </a:lnTo>
                  <a:lnTo>
                    <a:pt x="177942" y="93030"/>
                  </a:lnTo>
                  <a:lnTo>
                    <a:pt x="188595" y="9299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299"/>
            <p:cNvSpPr/>
            <p:nvPr/>
          </p:nvSpPr>
          <p:spPr>
            <a:xfrm>
              <a:off x="7384133" y="3308985"/>
              <a:ext cx="8220" cy="120016"/>
            </a:xfrm>
            <a:custGeom>
              <a:avLst/>
              <a:gdLst/>
              <a:ahLst/>
              <a:cxnLst/>
              <a:rect l="0" t="0" r="0" b="0"/>
              <a:pathLst>
                <a:path w="8220" h="120016">
                  <a:moveTo>
                    <a:pt x="8219" y="0"/>
                  </a:moveTo>
                  <a:lnTo>
                    <a:pt x="8219" y="65883"/>
                  </a:lnTo>
                  <a:lnTo>
                    <a:pt x="7267" y="71545"/>
                  </a:lnTo>
                  <a:lnTo>
                    <a:pt x="5679" y="77224"/>
                  </a:lnTo>
                  <a:lnTo>
                    <a:pt x="3668" y="82915"/>
                  </a:lnTo>
                  <a:lnTo>
                    <a:pt x="2327" y="87661"/>
                  </a:lnTo>
                  <a:lnTo>
                    <a:pt x="1434" y="91778"/>
                  </a:lnTo>
                  <a:lnTo>
                    <a:pt x="838" y="95475"/>
                  </a:lnTo>
                  <a:lnTo>
                    <a:pt x="441" y="98893"/>
                  </a:lnTo>
                  <a:lnTo>
                    <a:pt x="176" y="102123"/>
                  </a:lnTo>
                  <a:lnTo>
                    <a:pt x="0" y="105230"/>
                  </a:lnTo>
                  <a:lnTo>
                    <a:pt x="835" y="108253"/>
                  </a:lnTo>
                  <a:lnTo>
                    <a:pt x="2344" y="111221"/>
                  </a:lnTo>
                  <a:lnTo>
                    <a:pt x="8219" y="12001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300"/>
            <p:cNvSpPr/>
            <p:nvPr/>
          </p:nvSpPr>
          <p:spPr>
            <a:xfrm>
              <a:off x="7452359" y="2983378"/>
              <a:ext cx="158042" cy="179875"/>
            </a:xfrm>
            <a:custGeom>
              <a:avLst/>
              <a:gdLst/>
              <a:ahLst/>
              <a:cxnLst/>
              <a:rect l="0" t="0" r="0" b="0"/>
              <a:pathLst>
                <a:path w="158042" h="179875">
                  <a:moveTo>
                    <a:pt x="0" y="68432"/>
                  </a:moveTo>
                  <a:lnTo>
                    <a:pt x="0" y="52831"/>
                  </a:lnTo>
                  <a:lnTo>
                    <a:pt x="1906" y="51364"/>
                  </a:lnTo>
                  <a:lnTo>
                    <a:pt x="5081" y="49433"/>
                  </a:lnTo>
                  <a:lnTo>
                    <a:pt x="9102" y="47193"/>
                  </a:lnTo>
                  <a:lnTo>
                    <a:pt x="12736" y="44748"/>
                  </a:lnTo>
                  <a:lnTo>
                    <a:pt x="16110" y="42165"/>
                  </a:lnTo>
                  <a:lnTo>
                    <a:pt x="19312" y="39490"/>
                  </a:lnTo>
                  <a:lnTo>
                    <a:pt x="22401" y="36755"/>
                  </a:lnTo>
                  <a:lnTo>
                    <a:pt x="28371" y="31176"/>
                  </a:lnTo>
                  <a:lnTo>
                    <a:pt x="32249" y="28355"/>
                  </a:lnTo>
                  <a:lnTo>
                    <a:pt x="36740" y="25521"/>
                  </a:lnTo>
                  <a:lnTo>
                    <a:pt x="41638" y="22679"/>
                  </a:lnTo>
                  <a:lnTo>
                    <a:pt x="52162" y="16982"/>
                  </a:lnTo>
                  <a:lnTo>
                    <a:pt x="74439" y="5564"/>
                  </a:lnTo>
                  <a:lnTo>
                    <a:pt x="80106" y="3660"/>
                  </a:lnTo>
                  <a:lnTo>
                    <a:pt x="85790" y="2390"/>
                  </a:lnTo>
                  <a:lnTo>
                    <a:pt x="91484" y="1544"/>
                  </a:lnTo>
                  <a:lnTo>
                    <a:pt x="97184" y="980"/>
                  </a:lnTo>
                  <a:lnTo>
                    <a:pt x="102890" y="604"/>
                  </a:lnTo>
                  <a:lnTo>
                    <a:pt x="113357" y="186"/>
                  </a:lnTo>
                  <a:lnTo>
                    <a:pt x="121184" y="0"/>
                  </a:lnTo>
                  <a:lnTo>
                    <a:pt x="123652" y="903"/>
                  </a:lnTo>
                  <a:lnTo>
                    <a:pt x="125297" y="2458"/>
                  </a:lnTo>
                  <a:lnTo>
                    <a:pt x="126394" y="4446"/>
                  </a:lnTo>
                  <a:lnTo>
                    <a:pt x="127613" y="9196"/>
                  </a:lnTo>
                  <a:lnTo>
                    <a:pt x="127938" y="11796"/>
                  </a:lnTo>
                  <a:lnTo>
                    <a:pt x="128155" y="15435"/>
                  </a:lnTo>
                  <a:lnTo>
                    <a:pt x="128396" y="24557"/>
                  </a:lnTo>
                  <a:lnTo>
                    <a:pt x="127507" y="28705"/>
                  </a:lnTo>
                  <a:lnTo>
                    <a:pt x="125962" y="32422"/>
                  </a:lnTo>
                  <a:lnTo>
                    <a:pt x="123980" y="35853"/>
                  </a:lnTo>
                  <a:lnTo>
                    <a:pt x="119238" y="44745"/>
                  </a:lnTo>
                  <a:lnTo>
                    <a:pt x="116640" y="49783"/>
                  </a:lnTo>
                  <a:lnTo>
                    <a:pt x="113002" y="55047"/>
                  </a:lnTo>
                  <a:lnTo>
                    <a:pt x="108673" y="60461"/>
                  </a:lnTo>
                  <a:lnTo>
                    <a:pt x="97138" y="73736"/>
                  </a:lnTo>
                  <a:lnTo>
                    <a:pt x="93020" y="78092"/>
                  </a:lnTo>
                  <a:lnTo>
                    <a:pt x="90589" y="80587"/>
                  </a:lnTo>
                  <a:lnTo>
                    <a:pt x="88968" y="83202"/>
                  </a:lnTo>
                  <a:lnTo>
                    <a:pt x="87166" y="88649"/>
                  </a:lnTo>
                  <a:lnTo>
                    <a:pt x="85852" y="93666"/>
                  </a:lnTo>
                  <a:lnTo>
                    <a:pt x="90313" y="94006"/>
                  </a:lnTo>
                  <a:lnTo>
                    <a:pt x="93118" y="94107"/>
                  </a:lnTo>
                  <a:lnTo>
                    <a:pt x="138757" y="94149"/>
                  </a:lnTo>
                  <a:lnTo>
                    <a:pt x="142035" y="95101"/>
                  </a:lnTo>
                  <a:lnTo>
                    <a:pt x="145173" y="96689"/>
                  </a:lnTo>
                  <a:lnTo>
                    <a:pt x="148217" y="98700"/>
                  </a:lnTo>
                  <a:lnTo>
                    <a:pt x="151199" y="100040"/>
                  </a:lnTo>
                  <a:lnTo>
                    <a:pt x="154140" y="100934"/>
                  </a:lnTo>
                  <a:lnTo>
                    <a:pt x="157052" y="101530"/>
                  </a:lnTo>
                  <a:lnTo>
                    <a:pt x="158041" y="103832"/>
                  </a:lnTo>
                  <a:lnTo>
                    <a:pt x="157749" y="107272"/>
                  </a:lnTo>
                  <a:lnTo>
                    <a:pt x="156602" y="111470"/>
                  </a:lnTo>
                  <a:lnTo>
                    <a:pt x="154884" y="115221"/>
                  </a:lnTo>
                  <a:lnTo>
                    <a:pt x="152786" y="118675"/>
                  </a:lnTo>
                  <a:lnTo>
                    <a:pt x="150435" y="121930"/>
                  </a:lnTo>
                  <a:lnTo>
                    <a:pt x="147915" y="125052"/>
                  </a:lnTo>
                  <a:lnTo>
                    <a:pt x="145283" y="128086"/>
                  </a:lnTo>
                  <a:lnTo>
                    <a:pt x="142575" y="131061"/>
                  </a:lnTo>
                  <a:lnTo>
                    <a:pt x="138866" y="133997"/>
                  </a:lnTo>
                  <a:lnTo>
                    <a:pt x="134487" y="136907"/>
                  </a:lnTo>
                  <a:lnTo>
                    <a:pt x="129663" y="139799"/>
                  </a:lnTo>
                  <a:lnTo>
                    <a:pt x="125495" y="142680"/>
                  </a:lnTo>
                  <a:lnTo>
                    <a:pt x="121763" y="145553"/>
                  </a:lnTo>
                  <a:lnTo>
                    <a:pt x="118323" y="148421"/>
                  </a:lnTo>
                  <a:lnTo>
                    <a:pt x="115077" y="151285"/>
                  </a:lnTo>
                  <a:lnTo>
                    <a:pt x="108931" y="157008"/>
                  </a:lnTo>
                  <a:lnTo>
                    <a:pt x="100115" y="165585"/>
                  </a:lnTo>
                  <a:lnTo>
                    <a:pt x="97224" y="167490"/>
                  </a:lnTo>
                  <a:lnTo>
                    <a:pt x="94343" y="168761"/>
                  </a:lnTo>
                  <a:lnTo>
                    <a:pt x="91471" y="169608"/>
                  </a:lnTo>
                  <a:lnTo>
                    <a:pt x="88603" y="171125"/>
                  </a:lnTo>
                  <a:lnTo>
                    <a:pt x="85739" y="173089"/>
                  </a:lnTo>
                  <a:lnTo>
                    <a:pt x="77153" y="17987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301"/>
            <p:cNvSpPr/>
            <p:nvPr/>
          </p:nvSpPr>
          <p:spPr>
            <a:xfrm>
              <a:off x="7469505" y="3180397"/>
              <a:ext cx="222886" cy="51436"/>
            </a:xfrm>
            <a:custGeom>
              <a:avLst/>
              <a:gdLst/>
              <a:ahLst/>
              <a:cxnLst/>
              <a:rect l="0" t="0" r="0" b="0"/>
              <a:pathLst>
                <a:path w="222886" h="51436">
                  <a:moveTo>
                    <a:pt x="0" y="51435"/>
                  </a:moveTo>
                  <a:lnTo>
                    <a:pt x="4551" y="51435"/>
                  </a:lnTo>
                  <a:lnTo>
                    <a:pt x="6844" y="50483"/>
                  </a:lnTo>
                  <a:lnTo>
                    <a:pt x="9325" y="48895"/>
                  </a:lnTo>
                  <a:lnTo>
                    <a:pt x="15600" y="44054"/>
                  </a:lnTo>
                  <a:lnTo>
                    <a:pt x="18020" y="42705"/>
                  </a:lnTo>
                  <a:lnTo>
                    <a:pt x="25788" y="38665"/>
                  </a:lnTo>
                  <a:lnTo>
                    <a:pt x="31480" y="37206"/>
                  </a:lnTo>
                  <a:lnTo>
                    <a:pt x="38132" y="36234"/>
                  </a:lnTo>
                  <a:lnTo>
                    <a:pt x="45423" y="35586"/>
                  </a:lnTo>
                  <a:lnTo>
                    <a:pt x="52190" y="34202"/>
                  </a:lnTo>
                  <a:lnTo>
                    <a:pt x="58606" y="32326"/>
                  </a:lnTo>
                  <a:lnTo>
                    <a:pt x="79277" y="25136"/>
                  </a:lnTo>
                  <a:lnTo>
                    <a:pt x="137284" y="5681"/>
                  </a:lnTo>
                  <a:lnTo>
                    <a:pt x="145815" y="3787"/>
                  </a:lnTo>
                  <a:lnTo>
                    <a:pt x="154360" y="2525"/>
                  </a:lnTo>
                  <a:lnTo>
                    <a:pt x="162914" y="1683"/>
                  </a:lnTo>
                  <a:lnTo>
                    <a:pt x="170522" y="1122"/>
                  </a:lnTo>
                  <a:lnTo>
                    <a:pt x="177498" y="748"/>
                  </a:lnTo>
                  <a:lnTo>
                    <a:pt x="190331" y="333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302"/>
            <p:cNvSpPr/>
            <p:nvPr/>
          </p:nvSpPr>
          <p:spPr>
            <a:xfrm>
              <a:off x="7547849" y="3291840"/>
              <a:ext cx="135969" cy="34281"/>
            </a:xfrm>
            <a:custGeom>
              <a:avLst/>
              <a:gdLst/>
              <a:ahLst/>
              <a:cxnLst/>
              <a:rect l="0" t="0" r="0" b="0"/>
              <a:pathLst>
                <a:path w="135969" h="34281">
                  <a:moveTo>
                    <a:pt x="15953" y="0"/>
                  </a:moveTo>
                  <a:lnTo>
                    <a:pt x="7734" y="0"/>
                  </a:lnTo>
                  <a:lnTo>
                    <a:pt x="7616" y="952"/>
                  </a:lnTo>
                  <a:lnTo>
                    <a:pt x="7537" y="2539"/>
                  </a:lnTo>
                  <a:lnTo>
                    <a:pt x="7411" y="7381"/>
                  </a:lnTo>
                  <a:lnTo>
                    <a:pt x="7384" y="15848"/>
                  </a:lnTo>
                  <a:lnTo>
                    <a:pt x="6430" y="17233"/>
                  </a:lnTo>
                  <a:lnTo>
                    <a:pt x="4842" y="19109"/>
                  </a:lnTo>
                  <a:lnTo>
                    <a:pt x="0" y="24412"/>
                  </a:lnTo>
                  <a:lnTo>
                    <a:pt x="555" y="25800"/>
                  </a:lnTo>
                  <a:lnTo>
                    <a:pt x="1878" y="27677"/>
                  </a:lnTo>
                  <a:lnTo>
                    <a:pt x="7059" y="33903"/>
                  </a:lnTo>
                  <a:lnTo>
                    <a:pt x="9778" y="34118"/>
                  </a:lnTo>
                  <a:lnTo>
                    <a:pt x="14161" y="34213"/>
                  </a:lnTo>
                  <a:lnTo>
                    <a:pt x="22973" y="34280"/>
                  </a:lnTo>
                  <a:lnTo>
                    <a:pt x="25396" y="33331"/>
                  </a:lnTo>
                  <a:lnTo>
                    <a:pt x="28915" y="31745"/>
                  </a:lnTo>
                  <a:lnTo>
                    <a:pt x="33167" y="29736"/>
                  </a:lnTo>
                  <a:lnTo>
                    <a:pt x="37906" y="28396"/>
                  </a:lnTo>
                  <a:lnTo>
                    <a:pt x="42971" y="27503"/>
                  </a:lnTo>
                  <a:lnTo>
                    <a:pt x="48253" y="26908"/>
                  </a:lnTo>
                  <a:lnTo>
                    <a:pt x="52726" y="25559"/>
                  </a:lnTo>
                  <a:lnTo>
                    <a:pt x="56661" y="23706"/>
                  </a:lnTo>
                  <a:lnTo>
                    <a:pt x="60237" y="21519"/>
                  </a:lnTo>
                  <a:lnTo>
                    <a:pt x="64525" y="20061"/>
                  </a:lnTo>
                  <a:lnTo>
                    <a:pt x="69290" y="19089"/>
                  </a:lnTo>
                  <a:lnTo>
                    <a:pt x="74371" y="18441"/>
                  </a:lnTo>
                  <a:lnTo>
                    <a:pt x="79663" y="17056"/>
                  </a:lnTo>
                  <a:lnTo>
                    <a:pt x="85096" y="15181"/>
                  </a:lnTo>
                  <a:lnTo>
                    <a:pt x="90624" y="12978"/>
                  </a:lnTo>
                  <a:lnTo>
                    <a:pt x="96213" y="11509"/>
                  </a:lnTo>
                  <a:lnTo>
                    <a:pt x="101845" y="10530"/>
                  </a:lnTo>
                  <a:lnTo>
                    <a:pt x="107505" y="9877"/>
                  </a:lnTo>
                  <a:lnTo>
                    <a:pt x="112230" y="9442"/>
                  </a:lnTo>
                  <a:lnTo>
                    <a:pt x="116333" y="9152"/>
                  </a:lnTo>
                  <a:lnTo>
                    <a:pt x="120020" y="8959"/>
                  </a:lnTo>
                  <a:lnTo>
                    <a:pt x="126658" y="8744"/>
                  </a:lnTo>
                  <a:lnTo>
                    <a:pt x="135968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303"/>
            <p:cNvSpPr/>
            <p:nvPr/>
          </p:nvSpPr>
          <p:spPr>
            <a:xfrm>
              <a:off x="7640955" y="3240405"/>
              <a:ext cx="51436" cy="188596"/>
            </a:xfrm>
            <a:custGeom>
              <a:avLst/>
              <a:gdLst/>
              <a:ahLst/>
              <a:cxnLst/>
              <a:rect l="0" t="0" r="0" b="0"/>
              <a:pathLst>
                <a:path w="51436" h="188596">
                  <a:moveTo>
                    <a:pt x="0" y="0"/>
                  </a:moveTo>
                  <a:lnTo>
                    <a:pt x="0" y="4551"/>
                  </a:lnTo>
                  <a:lnTo>
                    <a:pt x="952" y="6844"/>
                  </a:lnTo>
                  <a:lnTo>
                    <a:pt x="2540" y="9325"/>
                  </a:lnTo>
                  <a:lnTo>
                    <a:pt x="4551" y="11931"/>
                  </a:lnTo>
                  <a:lnTo>
                    <a:pt x="5891" y="15574"/>
                  </a:lnTo>
                  <a:lnTo>
                    <a:pt x="6785" y="19908"/>
                  </a:lnTo>
                  <a:lnTo>
                    <a:pt x="7381" y="24702"/>
                  </a:lnTo>
                  <a:lnTo>
                    <a:pt x="8730" y="28850"/>
                  </a:lnTo>
                  <a:lnTo>
                    <a:pt x="10583" y="32568"/>
                  </a:lnTo>
                  <a:lnTo>
                    <a:pt x="12770" y="36000"/>
                  </a:lnTo>
                  <a:lnTo>
                    <a:pt x="14228" y="40192"/>
                  </a:lnTo>
                  <a:lnTo>
                    <a:pt x="15200" y="44892"/>
                  </a:lnTo>
                  <a:lnTo>
                    <a:pt x="15848" y="49930"/>
                  </a:lnTo>
                  <a:lnTo>
                    <a:pt x="16281" y="55195"/>
                  </a:lnTo>
                  <a:lnTo>
                    <a:pt x="16569" y="60609"/>
                  </a:lnTo>
                  <a:lnTo>
                    <a:pt x="16889" y="71704"/>
                  </a:lnTo>
                  <a:lnTo>
                    <a:pt x="17111" y="100047"/>
                  </a:lnTo>
                  <a:lnTo>
                    <a:pt x="18075" y="105750"/>
                  </a:lnTo>
                  <a:lnTo>
                    <a:pt x="19670" y="111458"/>
                  </a:lnTo>
                  <a:lnTo>
                    <a:pt x="21685" y="117167"/>
                  </a:lnTo>
                  <a:lnTo>
                    <a:pt x="23029" y="122879"/>
                  </a:lnTo>
                  <a:lnTo>
                    <a:pt x="23925" y="128592"/>
                  </a:lnTo>
                  <a:lnTo>
                    <a:pt x="24522" y="134305"/>
                  </a:lnTo>
                  <a:lnTo>
                    <a:pt x="25873" y="140019"/>
                  </a:lnTo>
                  <a:lnTo>
                    <a:pt x="27726" y="145734"/>
                  </a:lnTo>
                  <a:lnTo>
                    <a:pt x="29913" y="151448"/>
                  </a:lnTo>
                  <a:lnTo>
                    <a:pt x="31372" y="156210"/>
                  </a:lnTo>
                  <a:lnTo>
                    <a:pt x="32345" y="160338"/>
                  </a:lnTo>
                  <a:lnTo>
                    <a:pt x="32993" y="164041"/>
                  </a:lnTo>
                  <a:lnTo>
                    <a:pt x="35330" y="168416"/>
                  </a:lnTo>
                  <a:lnTo>
                    <a:pt x="38794" y="173237"/>
                  </a:lnTo>
                  <a:lnTo>
                    <a:pt x="51435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304"/>
            <p:cNvSpPr/>
            <p:nvPr/>
          </p:nvSpPr>
          <p:spPr>
            <a:xfrm>
              <a:off x="7795259" y="3368992"/>
              <a:ext cx="22064" cy="85726"/>
            </a:xfrm>
            <a:custGeom>
              <a:avLst/>
              <a:gdLst/>
              <a:ahLst/>
              <a:cxnLst/>
              <a:rect l="0" t="0" r="0" b="0"/>
              <a:pathLst>
                <a:path w="22064" h="85726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6" y="2540"/>
                  </a:lnTo>
                  <a:lnTo>
                    <a:pt x="7381" y="4551"/>
                  </a:lnTo>
                  <a:lnTo>
                    <a:pt x="8732" y="6844"/>
                  </a:lnTo>
                  <a:lnTo>
                    <a:pt x="10583" y="9325"/>
                  </a:lnTo>
                  <a:lnTo>
                    <a:pt x="12772" y="11932"/>
                  </a:lnTo>
                  <a:lnTo>
                    <a:pt x="14230" y="14622"/>
                  </a:lnTo>
                  <a:lnTo>
                    <a:pt x="15202" y="17368"/>
                  </a:lnTo>
                  <a:lnTo>
                    <a:pt x="15850" y="20151"/>
                  </a:lnTo>
                  <a:lnTo>
                    <a:pt x="16282" y="23912"/>
                  </a:lnTo>
                  <a:lnTo>
                    <a:pt x="16569" y="28324"/>
                  </a:lnTo>
                  <a:lnTo>
                    <a:pt x="16890" y="37353"/>
                  </a:lnTo>
                  <a:lnTo>
                    <a:pt x="17032" y="44542"/>
                  </a:lnTo>
                  <a:lnTo>
                    <a:pt x="18023" y="47792"/>
                  </a:lnTo>
                  <a:lnTo>
                    <a:pt x="19635" y="50911"/>
                  </a:lnTo>
                  <a:lnTo>
                    <a:pt x="21663" y="53944"/>
                  </a:lnTo>
                  <a:lnTo>
                    <a:pt x="22063" y="56917"/>
                  </a:lnTo>
                  <a:lnTo>
                    <a:pt x="21376" y="59852"/>
                  </a:lnTo>
                  <a:lnTo>
                    <a:pt x="19966" y="62762"/>
                  </a:lnTo>
                  <a:lnTo>
                    <a:pt x="19026" y="65654"/>
                  </a:lnTo>
                  <a:lnTo>
                    <a:pt x="18399" y="68534"/>
                  </a:lnTo>
                  <a:lnTo>
                    <a:pt x="17981" y="71407"/>
                  </a:lnTo>
                  <a:lnTo>
                    <a:pt x="16750" y="74274"/>
                  </a:lnTo>
                  <a:lnTo>
                    <a:pt x="14977" y="77139"/>
                  </a:lnTo>
                  <a:lnTo>
                    <a:pt x="12842" y="80001"/>
                  </a:lnTo>
                  <a:lnTo>
                    <a:pt x="10467" y="81909"/>
                  </a:lnTo>
                  <a:lnTo>
                    <a:pt x="7931" y="83181"/>
                  </a:lnTo>
                  <a:lnTo>
                    <a:pt x="0" y="857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305"/>
            <p:cNvSpPr/>
            <p:nvPr/>
          </p:nvSpPr>
          <p:spPr>
            <a:xfrm>
              <a:off x="7949565" y="3008947"/>
              <a:ext cx="94298" cy="257176"/>
            </a:xfrm>
            <a:custGeom>
              <a:avLst/>
              <a:gdLst/>
              <a:ahLst/>
              <a:cxnLst/>
              <a:rect l="0" t="0" r="0" b="0"/>
              <a:pathLst>
                <a:path w="94298" h="257176">
                  <a:moveTo>
                    <a:pt x="0" y="0"/>
                  </a:moveTo>
                  <a:lnTo>
                    <a:pt x="0" y="13019"/>
                  </a:lnTo>
                  <a:lnTo>
                    <a:pt x="952" y="14394"/>
                  </a:lnTo>
                  <a:lnTo>
                    <a:pt x="2539" y="15311"/>
                  </a:lnTo>
                  <a:lnTo>
                    <a:pt x="4551" y="15923"/>
                  </a:lnTo>
                  <a:lnTo>
                    <a:pt x="5891" y="17283"/>
                  </a:lnTo>
                  <a:lnTo>
                    <a:pt x="6785" y="19142"/>
                  </a:lnTo>
                  <a:lnTo>
                    <a:pt x="7381" y="21334"/>
                  </a:lnTo>
                  <a:lnTo>
                    <a:pt x="8730" y="23747"/>
                  </a:lnTo>
                  <a:lnTo>
                    <a:pt x="10582" y="26309"/>
                  </a:lnTo>
                  <a:lnTo>
                    <a:pt x="12770" y="28969"/>
                  </a:lnTo>
                  <a:lnTo>
                    <a:pt x="15182" y="31695"/>
                  </a:lnTo>
                  <a:lnTo>
                    <a:pt x="20400" y="37265"/>
                  </a:lnTo>
                  <a:lnTo>
                    <a:pt x="22172" y="40083"/>
                  </a:lnTo>
                  <a:lnTo>
                    <a:pt x="24141" y="45755"/>
                  </a:lnTo>
                  <a:lnTo>
                    <a:pt x="25619" y="49553"/>
                  </a:lnTo>
                  <a:lnTo>
                    <a:pt x="27557" y="53991"/>
                  </a:lnTo>
                  <a:lnTo>
                    <a:pt x="29801" y="58854"/>
                  </a:lnTo>
                  <a:lnTo>
                    <a:pt x="32295" y="66797"/>
                  </a:lnTo>
                  <a:lnTo>
                    <a:pt x="34356" y="74455"/>
                  </a:lnTo>
                  <a:lnTo>
                    <a:pt x="36238" y="79164"/>
                  </a:lnTo>
                  <a:lnTo>
                    <a:pt x="38446" y="84209"/>
                  </a:lnTo>
                  <a:lnTo>
                    <a:pt x="39918" y="89477"/>
                  </a:lnTo>
                  <a:lnTo>
                    <a:pt x="40900" y="94894"/>
                  </a:lnTo>
                  <a:lnTo>
                    <a:pt x="41554" y="100410"/>
                  </a:lnTo>
                  <a:lnTo>
                    <a:pt x="42943" y="105040"/>
                  </a:lnTo>
                  <a:lnTo>
                    <a:pt x="44821" y="109079"/>
                  </a:lnTo>
                  <a:lnTo>
                    <a:pt x="47025" y="112724"/>
                  </a:lnTo>
                  <a:lnTo>
                    <a:pt x="48495" y="117060"/>
                  </a:lnTo>
                  <a:lnTo>
                    <a:pt x="49476" y="121855"/>
                  </a:lnTo>
                  <a:lnTo>
                    <a:pt x="50128" y="126957"/>
                  </a:lnTo>
                  <a:lnTo>
                    <a:pt x="51516" y="132263"/>
                  </a:lnTo>
                  <a:lnTo>
                    <a:pt x="53393" y="137705"/>
                  </a:lnTo>
                  <a:lnTo>
                    <a:pt x="55599" y="143238"/>
                  </a:lnTo>
                  <a:lnTo>
                    <a:pt x="57067" y="148832"/>
                  </a:lnTo>
                  <a:lnTo>
                    <a:pt x="58048" y="154467"/>
                  </a:lnTo>
                  <a:lnTo>
                    <a:pt x="58700" y="160128"/>
                  </a:lnTo>
                  <a:lnTo>
                    <a:pt x="60089" y="165807"/>
                  </a:lnTo>
                  <a:lnTo>
                    <a:pt x="61966" y="171498"/>
                  </a:lnTo>
                  <a:lnTo>
                    <a:pt x="64171" y="177197"/>
                  </a:lnTo>
                  <a:lnTo>
                    <a:pt x="65640" y="181949"/>
                  </a:lnTo>
                  <a:lnTo>
                    <a:pt x="67272" y="189769"/>
                  </a:lnTo>
                  <a:lnTo>
                    <a:pt x="68661" y="193187"/>
                  </a:lnTo>
                  <a:lnTo>
                    <a:pt x="70539" y="196419"/>
                  </a:lnTo>
                  <a:lnTo>
                    <a:pt x="72743" y="199526"/>
                  </a:lnTo>
                  <a:lnTo>
                    <a:pt x="75193" y="205519"/>
                  </a:lnTo>
                  <a:lnTo>
                    <a:pt x="76281" y="211357"/>
                  </a:lnTo>
                  <a:lnTo>
                    <a:pt x="76765" y="217127"/>
                  </a:lnTo>
                  <a:lnTo>
                    <a:pt x="77847" y="219998"/>
                  </a:lnTo>
                  <a:lnTo>
                    <a:pt x="79520" y="222866"/>
                  </a:lnTo>
                  <a:lnTo>
                    <a:pt x="81588" y="225730"/>
                  </a:lnTo>
                  <a:lnTo>
                    <a:pt x="83886" y="231452"/>
                  </a:lnTo>
                  <a:lnTo>
                    <a:pt x="85361" y="238336"/>
                  </a:lnTo>
                  <a:lnTo>
                    <a:pt x="85618" y="244079"/>
                  </a:lnTo>
                  <a:lnTo>
                    <a:pt x="86606" y="245587"/>
                  </a:lnTo>
                  <a:lnTo>
                    <a:pt x="88218" y="246592"/>
                  </a:lnTo>
                  <a:lnTo>
                    <a:pt x="93096" y="248205"/>
                  </a:lnTo>
                  <a:lnTo>
                    <a:pt x="93496" y="249290"/>
                  </a:lnTo>
                  <a:lnTo>
                    <a:pt x="94297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306"/>
            <p:cNvSpPr/>
            <p:nvPr/>
          </p:nvSpPr>
          <p:spPr>
            <a:xfrm>
              <a:off x="8129587" y="3274695"/>
              <a:ext cx="17146" cy="188596"/>
            </a:xfrm>
            <a:custGeom>
              <a:avLst/>
              <a:gdLst/>
              <a:ahLst/>
              <a:cxnLst/>
              <a:rect l="0" t="0" r="0" b="0"/>
              <a:pathLst>
                <a:path w="17146" h="188596">
                  <a:moveTo>
                    <a:pt x="0" y="0"/>
                  </a:moveTo>
                  <a:lnTo>
                    <a:pt x="0" y="61332"/>
                  </a:lnTo>
                  <a:lnTo>
                    <a:pt x="953" y="65653"/>
                  </a:lnTo>
                  <a:lnTo>
                    <a:pt x="2539" y="70439"/>
                  </a:lnTo>
                  <a:lnTo>
                    <a:pt x="4551" y="75534"/>
                  </a:lnTo>
                  <a:lnTo>
                    <a:pt x="5892" y="80836"/>
                  </a:lnTo>
                  <a:lnTo>
                    <a:pt x="6785" y="86276"/>
                  </a:lnTo>
                  <a:lnTo>
                    <a:pt x="7382" y="91807"/>
                  </a:lnTo>
                  <a:lnTo>
                    <a:pt x="7779" y="97399"/>
                  </a:lnTo>
                  <a:lnTo>
                    <a:pt x="8043" y="103033"/>
                  </a:lnTo>
                  <a:lnTo>
                    <a:pt x="8416" y="117523"/>
                  </a:lnTo>
                  <a:lnTo>
                    <a:pt x="8541" y="135503"/>
                  </a:lnTo>
                  <a:lnTo>
                    <a:pt x="9505" y="139865"/>
                  </a:lnTo>
                  <a:lnTo>
                    <a:pt x="11099" y="143726"/>
                  </a:lnTo>
                  <a:lnTo>
                    <a:pt x="13114" y="147252"/>
                  </a:lnTo>
                  <a:lnTo>
                    <a:pt x="14458" y="150556"/>
                  </a:lnTo>
                  <a:lnTo>
                    <a:pt x="15353" y="153710"/>
                  </a:lnTo>
                  <a:lnTo>
                    <a:pt x="15951" y="156766"/>
                  </a:lnTo>
                  <a:lnTo>
                    <a:pt x="16349" y="159755"/>
                  </a:lnTo>
                  <a:lnTo>
                    <a:pt x="16791" y="165617"/>
                  </a:lnTo>
                  <a:lnTo>
                    <a:pt x="17075" y="171250"/>
                  </a:lnTo>
                  <a:lnTo>
                    <a:pt x="17145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307"/>
            <p:cNvSpPr/>
            <p:nvPr/>
          </p:nvSpPr>
          <p:spPr>
            <a:xfrm>
              <a:off x="8215312" y="3043739"/>
              <a:ext cx="221044" cy="239529"/>
            </a:xfrm>
            <a:custGeom>
              <a:avLst/>
              <a:gdLst/>
              <a:ahLst/>
              <a:cxnLst/>
              <a:rect l="0" t="0" r="0" b="0"/>
              <a:pathLst>
                <a:path w="221044" h="239529">
                  <a:moveTo>
                    <a:pt x="0" y="68078"/>
                  </a:moveTo>
                  <a:lnTo>
                    <a:pt x="20400" y="47679"/>
                  </a:lnTo>
                  <a:lnTo>
                    <a:pt x="24078" y="44953"/>
                  </a:lnTo>
                  <a:lnTo>
                    <a:pt x="28434" y="42184"/>
                  </a:lnTo>
                  <a:lnTo>
                    <a:pt x="33244" y="39385"/>
                  </a:lnTo>
                  <a:lnTo>
                    <a:pt x="43667" y="33736"/>
                  </a:lnTo>
                  <a:lnTo>
                    <a:pt x="49115" y="30896"/>
                  </a:lnTo>
                  <a:lnTo>
                    <a:pt x="55603" y="28050"/>
                  </a:lnTo>
                  <a:lnTo>
                    <a:pt x="62786" y="25200"/>
                  </a:lnTo>
                  <a:lnTo>
                    <a:pt x="70432" y="22348"/>
                  </a:lnTo>
                  <a:lnTo>
                    <a:pt x="77435" y="19493"/>
                  </a:lnTo>
                  <a:lnTo>
                    <a:pt x="84009" y="16639"/>
                  </a:lnTo>
                  <a:lnTo>
                    <a:pt x="90294" y="13783"/>
                  </a:lnTo>
                  <a:lnTo>
                    <a:pt x="97344" y="10926"/>
                  </a:lnTo>
                  <a:lnTo>
                    <a:pt x="104901" y="8069"/>
                  </a:lnTo>
                  <a:lnTo>
                    <a:pt x="112797" y="5212"/>
                  </a:lnTo>
                  <a:lnTo>
                    <a:pt x="119966" y="3307"/>
                  </a:lnTo>
                  <a:lnTo>
                    <a:pt x="126650" y="2038"/>
                  </a:lnTo>
                  <a:lnTo>
                    <a:pt x="133010" y="1191"/>
                  </a:lnTo>
                  <a:lnTo>
                    <a:pt x="139157" y="627"/>
                  </a:lnTo>
                  <a:lnTo>
                    <a:pt x="145159" y="250"/>
                  </a:lnTo>
                  <a:lnTo>
                    <a:pt x="151065" y="0"/>
                  </a:lnTo>
                  <a:lnTo>
                    <a:pt x="155003" y="785"/>
                  </a:lnTo>
                  <a:lnTo>
                    <a:pt x="157628" y="2261"/>
                  </a:lnTo>
                  <a:lnTo>
                    <a:pt x="163862" y="8889"/>
                  </a:lnTo>
                  <a:lnTo>
                    <a:pt x="169952" y="15112"/>
                  </a:lnTo>
                  <a:lnTo>
                    <a:pt x="169498" y="17527"/>
                  </a:lnTo>
                  <a:lnTo>
                    <a:pt x="168244" y="21042"/>
                  </a:lnTo>
                  <a:lnTo>
                    <a:pt x="166456" y="25291"/>
                  </a:lnTo>
                  <a:lnTo>
                    <a:pt x="161927" y="32552"/>
                  </a:lnTo>
                  <a:lnTo>
                    <a:pt x="155788" y="39906"/>
                  </a:lnTo>
                  <a:lnTo>
                    <a:pt x="151484" y="44534"/>
                  </a:lnTo>
                  <a:lnTo>
                    <a:pt x="135438" y="61099"/>
                  </a:lnTo>
                  <a:lnTo>
                    <a:pt x="131249" y="64378"/>
                  </a:lnTo>
                  <a:lnTo>
                    <a:pt x="126552" y="67516"/>
                  </a:lnTo>
                  <a:lnTo>
                    <a:pt x="121516" y="70561"/>
                  </a:lnTo>
                  <a:lnTo>
                    <a:pt x="117205" y="72591"/>
                  </a:lnTo>
                  <a:lnTo>
                    <a:pt x="113379" y="73944"/>
                  </a:lnTo>
                  <a:lnTo>
                    <a:pt x="109876" y="74846"/>
                  </a:lnTo>
                  <a:lnTo>
                    <a:pt x="103443" y="78389"/>
                  </a:lnTo>
                  <a:lnTo>
                    <a:pt x="94456" y="85105"/>
                  </a:lnTo>
                  <a:lnTo>
                    <a:pt x="101173" y="85200"/>
                  </a:lnTo>
                  <a:lnTo>
                    <a:pt x="106244" y="85213"/>
                  </a:lnTo>
                  <a:lnTo>
                    <a:pt x="108929" y="84264"/>
                  </a:lnTo>
                  <a:lnTo>
                    <a:pt x="114453" y="80669"/>
                  </a:lnTo>
                  <a:lnTo>
                    <a:pt x="118212" y="79330"/>
                  </a:lnTo>
                  <a:lnTo>
                    <a:pt x="122623" y="78437"/>
                  </a:lnTo>
                  <a:lnTo>
                    <a:pt x="127469" y="77841"/>
                  </a:lnTo>
                  <a:lnTo>
                    <a:pt x="132604" y="77445"/>
                  </a:lnTo>
                  <a:lnTo>
                    <a:pt x="137933" y="77180"/>
                  </a:lnTo>
                  <a:lnTo>
                    <a:pt x="148934" y="76886"/>
                  </a:lnTo>
                  <a:lnTo>
                    <a:pt x="160172" y="76755"/>
                  </a:lnTo>
                  <a:lnTo>
                    <a:pt x="165837" y="77673"/>
                  </a:lnTo>
                  <a:lnTo>
                    <a:pt x="171518" y="79237"/>
                  </a:lnTo>
                  <a:lnTo>
                    <a:pt x="177211" y="81232"/>
                  </a:lnTo>
                  <a:lnTo>
                    <a:pt x="182911" y="83515"/>
                  </a:lnTo>
                  <a:lnTo>
                    <a:pt x="188615" y="85989"/>
                  </a:lnTo>
                  <a:lnTo>
                    <a:pt x="194323" y="88592"/>
                  </a:lnTo>
                  <a:lnTo>
                    <a:pt x="199082" y="91279"/>
                  </a:lnTo>
                  <a:lnTo>
                    <a:pt x="203207" y="94023"/>
                  </a:lnTo>
                  <a:lnTo>
                    <a:pt x="206909" y="96805"/>
                  </a:lnTo>
                  <a:lnTo>
                    <a:pt x="210329" y="100564"/>
                  </a:lnTo>
                  <a:lnTo>
                    <a:pt x="213562" y="104975"/>
                  </a:lnTo>
                  <a:lnTo>
                    <a:pt x="216670" y="109821"/>
                  </a:lnTo>
                  <a:lnTo>
                    <a:pt x="218741" y="114957"/>
                  </a:lnTo>
                  <a:lnTo>
                    <a:pt x="220122" y="120286"/>
                  </a:lnTo>
                  <a:lnTo>
                    <a:pt x="221043" y="125743"/>
                  </a:lnTo>
                  <a:lnTo>
                    <a:pt x="220705" y="131286"/>
                  </a:lnTo>
                  <a:lnTo>
                    <a:pt x="219527" y="136887"/>
                  </a:lnTo>
                  <a:lnTo>
                    <a:pt x="217789" y="142526"/>
                  </a:lnTo>
                  <a:lnTo>
                    <a:pt x="215677" y="148190"/>
                  </a:lnTo>
                  <a:lnTo>
                    <a:pt x="213317" y="153871"/>
                  </a:lnTo>
                  <a:lnTo>
                    <a:pt x="210791" y="159563"/>
                  </a:lnTo>
                  <a:lnTo>
                    <a:pt x="207203" y="165263"/>
                  </a:lnTo>
                  <a:lnTo>
                    <a:pt x="202905" y="170968"/>
                  </a:lnTo>
                  <a:lnTo>
                    <a:pt x="198135" y="176677"/>
                  </a:lnTo>
                  <a:lnTo>
                    <a:pt x="193049" y="182387"/>
                  </a:lnTo>
                  <a:lnTo>
                    <a:pt x="182321" y="193812"/>
                  </a:lnTo>
                  <a:lnTo>
                    <a:pt x="176792" y="198573"/>
                  </a:lnTo>
                  <a:lnTo>
                    <a:pt x="171201" y="202700"/>
                  </a:lnTo>
                  <a:lnTo>
                    <a:pt x="165570" y="206404"/>
                  </a:lnTo>
                  <a:lnTo>
                    <a:pt x="159910" y="210777"/>
                  </a:lnTo>
                  <a:lnTo>
                    <a:pt x="154232" y="215598"/>
                  </a:lnTo>
                  <a:lnTo>
                    <a:pt x="143794" y="225083"/>
                  </a:lnTo>
                  <a:lnTo>
                    <a:pt x="135982" y="232473"/>
                  </a:lnTo>
                  <a:lnTo>
                    <a:pt x="131612" y="234825"/>
                  </a:lnTo>
                  <a:lnTo>
                    <a:pt x="126794" y="236392"/>
                  </a:lnTo>
                  <a:lnTo>
                    <a:pt x="121677" y="237438"/>
                  </a:lnTo>
                  <a:lnTo>
                    <a:pt x="117313" y="238135"/>
                  </a:lnTo>
                  <a:lnTo>
                    <a:pt x="113450" y="238599"/>
                  </a:lnTo>
                  <a:lnTo>
                    <a:pt x="104959" y="239344"/>
                  </a:lnTo>
                  <a:lnTo>
                    <a:pt x="98938" y="239474"/>
                  </a:lnTo>
                  <a:lnTo>
                    <a:pt x="85725" y="23952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308"/>
            <p:cNvSpPr/>
            <p:nvPr/>
          </p:nvSpPr>
          <p:spPr>
            <a:xfrm>
              <a:off x="8455342" y="2923616"/>
              <a:ext cx="272625" cy="556820"/>
            </a:xfrm>
            <a:custGeom>
              <a:avLst/>
              <a:gdLst/>
              <a:ahLst/>
              <a:cxnLst/>
              <a:rect l="0" t="0" r="0" b="0"/>
              <a:pathLst>
                <a:path w="272625" h="556820">
                  <a:moveTo>
                    <a:pt x="68580" y="42469"/>
                  </a:moveTo>
                  <a:lnTo>
                    <a:pt x="55488" y="42469"/>
                  </a:lnTo>
                  <a:lnTo>
                    <a:pt x="55089" y="41516"/>
                  </a:lnTo>
                  <a:lnTo>
                    <a:pt x="55777" y="39929"/>
                  </a:lnTo>
                  <a:lnTo>
                    <a:pt x="60403" y="33738"/>
                  </a:lnTo>
                  <a:lnTo>
                    <a:pt x="64310" y="29698"/>
                  </a:lnTo>
                  <a:lnTo>
                    <a:pt x="67640" y="28240"/>
                  </a:lnTo>
                  <a:lnTo>
                    <a:pt x="71763" y="27268"/>
                  </a:lnTo>
                  <a:lnTo>
                    <a:pt x="76417" y="26620"/>
                  </a:lnTo>
                  <a:lnTo>
                    <a:pt x="81424" y="25235"/>
                  </a:lnTo>
                  <a:lnTo>
                    <a:pt x="86668" y="23360"/>
                  </a:lnTo>
                  <a:lnTo>
                    <a:pt x="92068" y="21157"/>
                  </a:lnTo>
                  <a:lnTo>
                    <a:pt x="97574" y="18736"/>
                  </a:lnTo>
                  <a:lnTo>
                    <a:pt x="108772" y="13506"/>
                  </a:lnTo>
                  <a:lnTo>
                    <a:pt x="115377" y="11730"/>
                  </a:lnTo>
                  <a:lnTo>
                    <a:pt x="122639" y="10546"/>
                  </a:lnTo>
                  <a:lnTo>
                    <a:pt x="130337" y="9757"/>
                  </a:lnTo>
                  <a:lnTo>
                    <a:pt x="138326" y="8278"/>
                  </a:lnTo>
                  <a:lnTo>
                    <a:pt x="146510" y="6340"/>
                  </a:lnTo>
                  <a:lnTo>
                    <a:pt x="154823" y="4095"/>
                  </a:lnTo>
                  <a:lnTo>
                    <a:pt x="163223" y="2599"/>
                  </a:lnTo>
                  <a:lnTo>
                    <a:pt x="171681" y="1601"/>
                  </a:lnTo>
                  <a:lnTo>
                    <a:pt x="180176" y="936"/>
                  </a:lnTo>
                  <a:lnTo>
                    <a:pt x="187745" y="493"/>
                  </a:lnTo>
                  <a:lnTo>
                    <a:pt x="201235" y="0"/>
                  </a:lnTo>
                  <a:lnTo>
                    <a:pt x="206547" y="821"/>
                  </a:lnTo>
                  <a:lnTo>
                    <a:pt x="214989" y="4274"/>
                  </a:lnTo>
                  <a:lnTo>
                    <a:pt x="219526" y="5575"/>
                  </a:lnTo>
                  <a:lnTo>
                    <a:pt x="224456" y="6443"/>
                  </a:lnTo>
                  <a:lnTo>
                    <a:pt x="229648" y="7022"/>
                  </a:lnTo>
                  <a:lnTo>
                    <a:pt x="233108" y="9312"/>
                  </a:lnTo>
                  <a:lnTo>
                    <a:pt x="235415" y="12744"/>
                  </a:lnTo>
                  <a:lnTo>
                    <a:pt x="236953" y="16937"/>
                  </a:lnTo>
                  <a:lnTo>
                    <a:pt x="237027" y="20685"/>
                  </a:lnTo>
                  <a:lnTo>
                    <a:pt x="236122" y="24136"/>
                  </a:lnTo>
                  <a:lnTo>
                    <a:pt x="234567" y="27390"/>
                  </a:lnTo>
                  <a:lnTo>
                    <a:pt x="232840" y="36084"/>
                  </a:lnTo>
                  <a:lnTo>
                    <a:pt x="232379" y="41070"/>
                  </a:lnTo>
                  <a:lnTo>
                    <a:pt x="230168" y="46299"/>
                  </a:lnTo>
                  <a:lnTo>
                    <a:pt x="222629" y="57188"/>
                  </a:lnTo>
                  <a:lnTo>
                    <a:pt x="215469" y="68378"/>
                  </a:lnTo>
                  <a:lnTo>
                    <a:pt x="208160" y="79701"/>
                  </a:lnTo>
                  <a:lnTo>
                    <a:pt x="203542" y="85388"/>
                  </a:lnTo>
                  <a:lnTo>
                    <a:pt x="198560" y="91084"/>
                  </a:lnTo>
                  <a:lnTo>
                    <a:pt x="190484" y="105033"/>
                  </a:lnTo>
                  <a:lnTo>
                    <a:pt x="182767" y="119805"/>
                  </a:lnTo>
                  <a:lnTo>
                    <a:pt x="178043" y="126411"/>
                  </a:lnTo>
                  <a:lnTo>
                    <a:pt x="172987" y="132720"/>
                  </a:lnTo>
                  <a:lnTo>
                    <a:pt x="164831" y="147350"/>
                  </a:lnTo>
                  <a:lnTo>
                    <a:pt x="158030" y="162425"/>
                  </a:lnTo>
                  <a:lnTo>
                    <a:pt x="151834" y="175475"/>
                  </a:lnTo>
                  <a:lnTo>
                    <a:pt x="148444" y="187625"/>
                  </a:lnTo>
                  <a:lnTo>
                    <a:pt x="146536" y="202636"/>
                  </a:lnTo>
                  <a:lnTo>
                    <a:pt x="145971" y="215655"/>
                  </a:lnTo>
                  <a:lnTo>
                    <a:pt x="145780" y="237122"/>
                  </a:lnTo>
                  <a:lnTo>
                    <a:pt x="146716" y="241770"/>
                  </a:lnTo>
                  <a:lnTo>
                    <a:pt x="150297" y="249475"/>
                  </a:lnTo>
                  <a:lnTo>
                    <a:pt x="157668" y="259167"/>
                  </a:lnTo>
                  <a:lnTo>
                    <a:pt x="165885" y="268071"/>
                  </a:lnTo>
                  <a:lnTo>
                    <a:pt x="169645" y="270023"/>
                  </a:lnTo>
                  <a:lnTo>
                    <a:pt x="174057" y="271324"/>
                  </a:lnTo>
                  <a:lnTo>
                    <a:pt x="178903" y="272191"/>
                  </a:lnTo>
                  <a:lnTo>
                    <a:pt x="186828" y="275695"/>
                  </a:lnTo>
                  <a:lnTo>
                    <a:pt x="190275" y="277963"/>
                  </a:lnTo>
                  <a:lnTo>
                    <a:pt x="194477" y="278522"/>
                  </a:lnTo>
                  <a:lnTo>
                    <a:pt x="199184" y="277943"/>
                  </a:lnTo>
                  <a:lnTo>
                    <a:pt x="204227" y="276604"/>
                  </a:lnTo>
                  <a:lnTo>
                    <a:pt x="209494" y="275711"/>
                  </a:lnTo>
                  <a:lnTo>
                    <a:pt x="214910" y="275116"/>
                  </a:lnTo>
                  <a:lnTo>
                    <a:pt x="220426" y="274719"/>
                  </a:lnTo>
                  <a:lnTo>
                    <a:pt x="229095" y="274279"/>
                  </a:lnTo>
                  <a:lnTo>
                    <a:pt x="232740" y="274161"/>
                  </a:lnTo>
                  <a:lnTo>
                    <a:pt x="236122" y="273130"/>
                  </a:lnTo>
                  <a:lnTo>
                    <a:pt x="242421" y="269445"/>
                  </a:lnTo>
                  <a:lnTo>
                    <a:pt x="248395" y="264632"/>
                  </a:lnTo>
                  <a:lnTo>
                    <a:pt x="251322" y="262015"/>
                  </a:lnTo>
                  <a:lnTo>
                    <a:pt x="254225" y="260270"/>
                  </a:lnTo>
                  <a:lnTo>
                    <a:pt x="259992" y="258332"/>
                  </a:lnTo>
                  <a:lnTo>
                    <a:pt x="265730" y="254930"/>
                  </a:lnTo>
                  <a:lnTo>
                    <a:pt x="268593" y="252690"/>
                  </a:lnTo>
                  <a:lnTo>
                    <a:pt x="270502" y="250243"/>
                  </a:lnTo>
                  <a:lnTo>
                    <a:pt x="271775" y="247660"/>
                  </a:lnTo>
                  <a:lnTo>
                    <a:pt x="272624" y="244985"/>
                  </a:lnTo>
                  <a:lnTo>
                    <a:pt x="272236" y="243202"/>
                  </a:lnTo>
                  <a:lnTo>
                    <a:pt x="271026" y="242014"/>
                  </a:lnTo>
                  <a:lnTo>
                    <a:pt x="269267" y="241221"/>
                  </a:lnTo>
                  <a:lnTo>
                    <a:pt x="268094" y="239740"/>
                  </a:lnTo>
                  <a:lnTo>
                    <a:pt x="267312" y="237801"/>
                  </a:lnTo>
                  <a:lnTo>
                    <a:pt x="266056" y="232394"/>
                  </a:lnTo>
                  <a:lnTo>
                    <a:pt x="265001" y="232903"/>
                  </a:lnTo>
                  <a:lnTo>
                    <a:pt x="257035" y="239872"/>
                  </a:lnTo>
                  <a:lnTo>
                    <a:pt x="245351" y="251473"/>
                  </a:lnTo>
                  <a:lnTo>
                    <a:pt x="237056" y="264310"/>
                  </a:lnTo>
                  <a:lnTo>
                    <a:pt x="228565" y="280179"/>
                  </a:lnTo>
                  <a:lnTo>
                    <a:pt x="194309" y="348225"/>
                  </a:lnTo>
                  <a:lnTo>
                    <a:pt x="191135" y="357113"/>
                  </a:lnTo>
                  <a:lnTo>
                    <a:pt x="189348" y="370012"/>
                  </a:lnTo>
                  <a:lnTo>
                    <a:pt x="188818" y="385898"/>
                  </a:lnTo>
                  <a:lnTo>
                    <a:pt x="188744" y="391437"/>
                  </a:lnTo>
                  <a:lnTo>
                    <a:pt x="187742" y="396082"/>
                  </a:lnTo>
                  <a:lnTo>
                    <a:pt x="182733" y="408122"/>
                  </a:lnTo>
                  <a:lnTo>
                    <a:pt x="180826" y="422378"/>
                  </a:lnTo>
                  <a:lnTo>
                    <a:pt x="180182" y="438752"/>
                  </a:lnTo>
                  <a:lnTo>
                    <a:pt x="180026" y="481217"/>
                  </a:lnTo>
                  <a:lnTo>
                    <a:pt x="182564" y="490198"/>
                  </a:lnTo>
                  <a:lnTo>
                    <a:pt x="185914" y="499587"/>
                  </a:lnTo>
                  <a:lnTo>
                    <a:pt x="188066" y="513376"/>
                  </a:lnTo>
                  <a:lnTo>
                    <a:pt x="188242" y="516427"/>
                  </a:lnTo>
                  <a:lnTo>
                    <a:pt x="189313" y="519413"/>
                  </a:lnTo>
                  <a:lnTo>
                    <a:pt x="194416" y="528167"/>
                  </a:lnTo>
                  <a:lnTo>
                    <a:pt x="195945" y="533925"/>
                  </a:lnTo>
                  <a:lnTo>
                    <a:pt x="195400" y="535841"/>
                  </a:lnTo>
                  <a:lnTo>
                    <a:pt x="194085" y="537118"/>
                  </a:lnTo>
                  <a:lnTo>
                    <a:pt x="192254" y="537970"/>
                  </a:lnTo>
                  <a:lnTo>
                    <a:pt x="181522" y="546181"/>
                  </a:lnTo>
                  <a:lnTo>
                    <a:pt x="177212" y="548774"/>
                  </a:lnTo>
                  <a:lnTo>
                    <a:pt x="172434" y="551456"/>
                  </a:lnTo>
                  <a:lnTo>
                    <a:pt x="167344" y="553243"/>
                  </a:lnTo>
                  <a:lnTo>
                    <a:pt x="162045" y="554435"/>
                  </a:lnTo>
                  <a:lnTo>
                    <a:pt x="156607" y="555230"/>
                  </a:lnTo>
                  <a:lnTo>
                    <a:pt x="151078" y="555759"/>
                  </a:lnTo>
                  <a:lnTo>
                    <a:pt x="145485" y="556113"/>
                  </a:lnTo>
                  <a:lnTo>
                    <a:pt x="139854" y="556348"/>
                  </a:lnTo>
                  <a:lnTo>
                    <a:pt x="125975" y="556609"/>
                  </a:lnTo>
                  <a:lnTo>
                    <a:pt x="14823" y="556819"/>
                  </a:lnTo>
                  <a:lnTo>
                    <a:pt x="11787" y="555866"/>
                  </a:lnTo>
                  <a:lnTo>
                    <a:pt x="3916" y="550927"/>
                  </a:lnTo>
                  <a:lnTo>
                    <a:pt x="0" y="54824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1.2 (p. 25) #5-12 all, 21-28 all, 43-48 all, 61-68 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21) 5		22) 13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23) √29 = 5.39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24) √50= 7.07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25) √133.37= 11.55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26) √41.49= 6.44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27) 8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28) 8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43) 78.45 years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44) 1,082,905 inmates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45) 543,949 minutes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46)  207 million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47) 10 second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48) (</a:t>
            </a:r>
            <a:r>
              <a:rPr lang="en-US" dirty="0" err="1" smtClean="0"/>
              <a:t>a+b</a:t>
            </a:r>
            <a:r>
              <a:rPr lang="en-US" dirty="0" smtClean="0"/>
              <a:t>)/2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</TotalTime>
  <Words>1366</Words>
  <Application>Microsoft Office PowerPoint</Application>
  <PresentationFormat>On-screen Show (4:3)</PresentationFormat>
  <Paragraphs>266</Paragraphs>
  <Slides>30</Slides>
  <Notes>29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Office Theme</vt:lpstr>
      <vt:lpstr>PBrush</vt:lpstr>
      <vt:lpstr>1.3 and 1.4</vt:lpstr>
      <vt:lpstr>1.1 p. 10-12 #2-12 even, 20-36 even</vt:lpstr>
      <vt:lpstr>1.1 continued</vt:lpstr>
      <vt:lpstr>1.1 continued</vt:lpstr>
      <vt:lpstr>1.1  20-36 even, 52-78 even</vt:lpstr>
      <vt:lpstr>52-78 even, 84-90 even</vt:lpstr>
      <vt:lpstr>1.2 (p. 25) #5-12 all, 21-28 all, 43-48 all, 61-68 all</vt:lpstr>
      <vt:lpstr>1.2 (p. 25) #5-12 all, 21-28 all, 43-48 all, 61-68 all</vt:lpstr>
      <vt:lpstr>1.2 (p. 25) #5-12 all, 21-28 all, 43-48 all, 61-68 all</vt:lpstr>
      <vt:lpstr>1.2 (p. 25) #5-12 all, 21-28 all, 43-48 all, 61-68 all</vt:lpstr>
      <vt:lpstr>Objectives</vt:lpstr>
      <vt:lpstr>What is a function?</vt:lpstr>
      <vt:lpstr>Anatomy of a function</vt:lpstr>
      <vt:lpstr>Domain and range</vt:lpstr>
      <vt:lpstr>Formal definition of a function</vt:lpstr>
      <vt:lpstr>The vertical line test</vt:lpstr>
      <vt:lpstr>Representations of functions</vt:lpstr>
      <vt:lpstr>Using these representations</vt:lpstr>
      <vt:lpstr>Find the domain of function f</vt:lpstr>
      <vt:lpstr>Try this</vt:lpstr>
      <vt:lpstr>1.4: Types of Functions and their Rates of Change</vt:lpstr>
      <vt:lpstr>Objectives</vt:lpstr>
      <vt:lpstr>Constant Function</vt:lpstr>
      <vt:lpstr>Linear Function</vt:lpstr>
      <vt:lpstr>Slope</vt:lpstr>
      <vt:lpstr>Linear vs. nonlinear</vt:lpstr>
      <vt:lpstr>Average rate of change</vt:lpstr>
      <vt:lpstr>Find the average rate of</vt:lpstr>
      <vt:lpstr>Slide 29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9</cp:revision>
  <dcterms:created xsi:type="dcterms:W3CDTF">2010-01-06T18:00:43Z</dcterms:created>
  <dcterms:modified xsi:type="dcterms:W3CDTF">2010-01-06T20:08:57Z</dcterms:modified>
</cp:coreProperties>
</file>